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9" r:id="rId3"/>
    <p:sldId id="260" r:id="rId4"/>
    <p:sldId id="261" r:id="rId5"/>
    <p:sldId id="264"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2381933" y="2655767"/>
            <a:ext cx="7428000" cy="15464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grpSp>
        <p:nvGrpSpPr>
          <p:cNvPr id="308" name="Google Shape;308;p2"/>
          <p:cNvGrpSpPr/>
          <p:nvPr/>
        </p:nvGrpSpPr>
        <p:grpSpPr>
          <a:xfrm>
            <a:off x="774789" y="367873"/>
            <a:ext cx="1875844" cy="1875844"/>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16" name="Google Shape;316;p2"/>
          <p:cNvGrpSpPr/>
          <p:nvPr/>
        </p:nvGrpSpPr>
        <p:grpSpPr>
          <a:xfrm>
            <a:off x="8363076" y="4834432"/>
            <a:ext cx="2504011" cy="2507869"/>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3226678" y="1270727"/>
            <a:ext cx="1139513" cy="663891"/>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8" name="Google Shape;348;p2"/>
          <p:cNvGrpSpPr/>
          <p:nvPr/>
        </p:nvGrpSpPr>
        <p:grpSpPr>
          <a:xfrm>
            <a:off x="1908243" y="4575168"/>
            <a:ext cx="2385343" cy="4067965"/>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660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 with planets">
    <p:spTree>
      <p:nvGrpSpPr>
        <p:cNvPr id="1" name="Shape 684"/>
        <p:cNvGrpSpPr/>
        <p:nvPr/>
      </p:nvGrpSpPr>
      <p:grpSpPr>
        <a:xfrm>
          <a:off x="0" y="0"/>
          <a:ext cx="0" cy="0"/>
          <a:chOff x="0" y="0"/>
          <a:chExt cx="0" cy="0"/>
        </a:xfrm>
      </p:grpSpPr>
      <p:sp>
        <p:nvSpPr>
          <p:cNvPr id="685" name="Google Shape;685;p11"/>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4812359-5814-4457-A6A2-6C75FFF64818}" type="slidenum">
              <a:rPr lang="en-US" smtClean="0"/>
              <a:t>‹#›</a:t>
            </a:fld>
            <a:endParaRPr lang="en-US"/>
          </a:p>
        </p:txBody>
      </p:sp>
      <p:grpSp>
        <p:nvGrpSpPr>
          <p:cNvPr id="686" name="Google Shape;686;p11"/>
          <p:cNvGrpSpPr/>
          <p:nvPr/>
        </p:nvGrpSpPr>
        <p:grpSpPr>
          <a:xfrm>
            <a:off x="774874" y="367889"/>
            <a:ext cx="1507681" cy="1507681"/>
            <a:chOff x="1911350" y="374650"/>
            <a:chExt cx="1739900" cy="1739900"/>
          </a:xfrm>
        </p:grpSpPr>
        <p:sp>
          <p:nvSpPr>
            <p:cNvPr id="687" name="Google Shape;687;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88" name="Google Shape;688;p11"/>
            <p:cNvGrpSpPr/>
            <p:nvPr/>
          </p:nvGrpSpPr>
          <p:grpSpPr>
            <a:xfrm>
              <a:off x="1911350" y="534943"/>
              <a:ext cx="1733550" cy="1506282"/>
              <a:chOff x="1911350" y="534943"/>
              <a:chExt cx="1733550" cy="1506282"/>
            </a:xfrm>
          </p:grpSpPr>
          <p:sp>
            <p:nvSpPr>
              <p:cNvPr id="689" name="Google Shape;689;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94" name="Google Shape;694;p11"/>
          <p:cNvGrpSpPr/>
          <p:nvPr/>
        </p:nvGrpSpPr>
        <p:grpSpPr>
          <a:xfrm>
            <a:off x="9036590" y="5102650"/>
            <a:ext cx="1876497" cy="1879388"/>
            <a:chOff x="7512049" y="977900"/>
            <a:chExt cx="4121150" cy="4127500"/>
          </a:xfrm>
        </p:grpSpPr>
        <p:sp>
          <p:nvSpPr>
            <p:cNvPr id="695" name="Google Shape;695;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96" name="Google Shape;696;p11"/>
            <p:cNvGrpSpPr/>
            <p:nvPr/>
          </p:nvGrpSpPr>
          <p:grpSpPr>
            <a:xfrm>
              <a:off x="7782261" y="986828"/>
              <a:ext cx="3509633" cy="3805633"/>
              <a:chOff x="7782261" y="986828"/>
              <a:chExt cx="3509633" cy="3805633"/>
            </a:xfrm>
          </p:grpSpPr>
          <p:sp>
            <p:nvSpPr>
              <p:cNvPr id="697" name="Google Shape;697;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8" name="Google Shape;698;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9" name="Google Shape;699;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2" name="Google Shape;702;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5" name="Google Shape;705;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6" name="Google Shape;706;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7" name="Google Shape;707;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8" name="Google Shape;708;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9" name="Google Shape;709;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0" name="Google Shape;710;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1" name="Google Shape;711;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2" name="Google Shape;712;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3" name="Google Shape;713;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4" name="Google Shape;714;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5" name="Google Shape;715;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6" name="Google Shape;716;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7" name="Google Shape;717;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8" name="Google Shape;718;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9" name="Google Shape;719;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0" name="Google Shape;720;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1" name="Google Shape;721;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2" name="Google Shape;722;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723" name="Google Shape;723;p11"/>
          <p:cNvGrpSpPr/>
          <p:nvPr/>
        </p:nvGrpSpPr>
        <p:grpSpPr>
          <a:xfrm rot="-1239922">
            <a:off x="2513465" y="1161776"/>
            <a:ext cx="913771" cy="532371"/>
            <a:chOff x="4376200" y="2476500"/>
            <a:chExt cx="2190750" cy="1276350"/>
          </a:xfrm>
        </p:grpSpPr>
        <p:sp>
          <p:nvSpPr>
            <p:cNvPr id="724" name="Google Shape;724;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5" name="Google Shape;725;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26" name="Google Shape;726;p11"/>
          <p:cNvGrpSpPr/>
          <p:nvPr/>
        </p:nvGrpSpPr>
        <p:grpSpPr>
          <a:xfrm>
            <a:off x="185145" y="4830324"/>
            <a:ext cx="1902281" cy="3244153"/>
            <a:chOff x="385907" y="2954040"/>
            <a:chExt cx="2496869" cy="4258164"/>
          </a:xfrm>
        </p:grpSpPr>
        <p:sp>
          <p:nvSpPr>
            <p:cNvPr id="727" name="Google Shape;727;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9" name="Google Shape;729;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1" name="Google Shape;731;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2" name="Google Shape;732;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734" name="Google Shape;734;p11"/>
            <p:cNvGrpSpPr/>
            <p:nvPr/>
          </p:nvGrpSpPr>
          <p:grpSpPr>
            <a:xfrm>
              <a:off x="2044935" y="3180156"/>
              <a:ext cx="777138" cy="952684"/>
              <a:chOff x="2044935" y="3180156"/>
              <a:chExt cx="777138" cy="952684"/>
            </a:xfrm>
          </p:grpSpPr>
          <p:sp>
            <p:nvSpPr>
              <p:cNvPr id="735" name="Google Shape;735;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6" name="Google Shape;736;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9" name="Google Shape;739;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0" name="Google Shape;740;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1" name="Google Shape;741;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3" name="Google Shape;743;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4" name="Google Shape;744;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5" name="Google Shape;745;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6" name="Google Shape;746;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47" name="Google Shape;747;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301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2D5F-6B48-444F-B8D8-88E606BBD91E}"/>
              </a:ext>
            </a:extLst>
          </p:cNvPr>
          <p:cNvSpPr>
            <a:spLocks noGrp="1"/>
          </p:cNvSpPr>
          <p:nvPr>
            <p:ph type="ctrTitle"/>
          </p:nvPr>
        </p:nvSpPr>
        <p:spPr>
          <a:xfrm>
            <a:off x="1524000" y="1122364"/>
            <a:ext cx="9144000" cy="2387600"/>
          </a:xfrm>
        </p:spPr>
        <p:txBody>
          <a:bodyPr anchor="b"/>
          <a:lstStyle>
            <a:lvl1pPr algn="ctr">
              <a:defRPr sz="2025"/>
            </a:lvl1pPr>
          </a:lstStyle>
          <a:p>
            <a:r>
              <a:rPr lang="en-US"/>
              <a:t>Click to edit Master title style</a:t>
            </a:r>
          </a:p>
        </p:txBody>
      </p:sp>
      <p:sp>
        <p:nvSpPr>
          <p:cNvPr id="3" name="Subtitle 2">
            <a:extLst>
              <a:ext uri="{FF2B5EF4-FFF2-40B4-BE49-F238E27FC236}">
                <a16:creationId xmlns:a16="http://schemas.microsoft.com/office/drawing/2014/main" id="{A1CFC431-A5C8-4F0B-B9D3-9657E91C436A}"/>
              </a:ext>
            </a:extLst>
          </p:cNvPr>
          <p:cNvSpPr>
            <a:spLocks noGrp="1"/>
          </p:cNvSpPr>
          <p:nvPr>
            <p:ph type="subTitle" idx="1"/>
          </p:nvPr>
        </p:nvSpPr>
        <p:spPr>
          <a:xfrm>
            <a:off x="1524000" y="3602039"/>
            <a:ext cx="9144000" cy="1655762"/>
          </a:xfrm>
        </p:spPr>
        <p:txBody>
          <a:bodyPr/>
          <a:lstStyle>
            <a:lvl1pPr marL="0" indent="0" algn="ctr">
              <a:buNone/>
              <a:defRPr sz="810"/>
            </a:lvl1pPr>
            <a:lvl2pPr marL="154305" indent="0" algn="ctr">
              <a:buNone/>
              <a:defRPr sz="675"/>
            </a:lvl2pPr>
            <a:lvl3pPr marL="308610" indent="0" algn="ctr">
              <a:buNone/>
              <a:defRPr sz="608"/>
            </a:lvl3pPr>
            <a:lvl4pPr marL="462915" indent="0" algn="ctr">
              <a:buNone/>
              <a:defRPr sz="540"/>
            </a:lvl4pPr>
            <a:lvl5pPr marL="617220" indent="0" algn="ctr">
              <a:buNone/>
              <a:defRPr sz="540"/>
            </a:lvl5pPr>
            <a:lvl6pPr marL="771525" indent="0" algn="ctr">
              <a:buNone/>
              <a:defRPr sz="540"/>
            </a:lvl6pPr>
            <a:lvl7pPr marL="925830" indent="0" algn="ctr">
              <a:buNone/>
              <a:defRPr sz="540"/>
            </a:lvl7pPr>
            <a:lvl8pPr marL="1080135" indent="0" algn="ctr">
              <a:buNone/>
              <a:defRPr sz="540"/>
            </a:lvl8pPr>
            <a:lvl9pPr marL="1234440" indent="0" algn="ctr">
              <a:buNone/>
              <a:defRPr sz="540"/>
            </a:lvl9pPr>
          </a:lstStyle>
          <a:p>
            <a:r>
              <a:rPr lang="en-US"/>
              <a:t>Click to edit Master subtitle style</a:t>
            </a:r>
          </a:p>
        </p:txBody>
      </p:sp>
      <p:sp>
        <p:nvSpPr>
          <p:cNvPr id="4" name="Date Placeholder 3">
            <a:extLst>
              <a:ext uri="{FF2B5EF4-FFF2-40B4-BE49-F238E27FC236}">
                <a16:creationId xmlns:a16="http://schemas.microsoft.com/office/drawing/2014/main" id="{DE3A06A0-0F5B-4031-A5F4-061D3383575F}"/>
              </a:ext>
            </a:extLst>
          </p:cNvPr>
          <p:cNvSpPr>
            <a:spLocks noGrp="1"/>
          </p:cNvSpPr>
          <p:nvPr>
            <p:ph type="dt" sz="half" idx="10"/>
          </p:nvPr>
        </p:nvSpPr>
        <p:spPr/>
        <p:txBody>
          <a:bodyPr/>
          <a:lstStyle/>
          <a:p>
            <a:fld id="{A90B89C5-9E69-416D-949D-A7F59C8F7139}" type="datetimeFigureOut">
              <a:rPr lang="en-US" smtClean="0"/>
              <a:t>10/3/2021</a:t>
            </a:fld>
            <a:endParaRPr lang="en-US"/>
          </a:p>
        </p:txBody>
      </p:sp>
      <p:sp>
        <p:nvSpPr>
          <p:cNvPr id="5" name="Footer Placeholder 4">
            <a:extLst>
              <a:ext uri="{FF2B5EF4-FFF2-40B4-BE49-F238E27FC236}">
                <a16:creationId xmlns:a16="http://schemas.microsoft.com/office/drawing/2014/main" id="{FD9E0219-3FFD-4F3D-A251-C513E5CC1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CC12E-862A-413F-BAAA-2EB82F8D42E0}"/>
              </a:ext>
            </a:extLst>
          </p:cNvPr>
          <p:cNvSpPr>
            <a:spLocks noGrp="1"/>
          </p:cNvSpPr>
          <p:nvPr>
            <p:ph type="sldNum" sz="quarter" idx="12"/>
          </p:nvPr>
        </p:nvSpPr>
        <p:spPr/>
        <p:txBody>
          <a:bodyPr/>
          <a:lstStyle/>
          <a:p>
            <a:fld id="{94812359-5814-4457-A6A2-6C75FFF64818}" type="slidenum">
              <a:rPr lang="en-US" smtClean="0"/>
              <a:t>‹#›</a:t>
            </a:fld>
            <a:endParaRPr lang="en-US"/>
          </a:p>
        </p:txBody>
      </p:sp>
    </p:spTree>
    <p:extLst>
      <p:ext uri="{BB962C8B-B14F-4D97-AF65-F5344CB8AC3E}">
        <p14:creationId xmlns:p14="http://schemas.microsoft.com/office/powerpoint/2010/main" val="12351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2604733" y="2111133"/>
            <a:ext cx="6982400" cy="15464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72" name="Google Shape;372;p3"/>
          <p:cNvSpPr txBox="1">
            <a:spLocks noGrp="1"/>
          </p:cNvSpPr>
          <p:nvPr>
            <p:ph type="subTitle" idx="1"/>
          </p:nvPr>
        </p:nvSpPr>
        <p:spPr>
          <a:xfrm>
            <a:off x="2604733" y="3786739"/>
            <a:ext cx="6982400" cy="10464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subtitle style</a:t>
            </a:r>
            <a:endParaRPr/>
          </a:p>
        </p:txBody>
      </p:sp>
      <p:grpSp>
        <p:nvGrpSpPr>
          <p:cNvPr id="373" name="Google Shape;373;p3"/>
          <p:cNvGrpSpPr/>
          <p:nvPr/>
        </p:nvGrpSpPr>
        <p:grpSpPr>
          <a:xfrm>
            <a:off x="729889" y="-198171"/>
            <a:ext cx="1534824" cy="1534824"/>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81" name="Google Shape;381;p3"/>
          <p:cNvGrpSpPr/>
          <p:nvPr/>
        </p:nvGrpSpPr>
        <p:grpSpPr>
          <a:xfrm>
            <a:off x="8778437" y="5444653"/>
            <a:ext cx="1932544" cy="1935523"/>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339481" y="1922256"/>
            <a:ext cx="1139660" cy="663976"/>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13" name="Google Shape;413;p3"/>
          <p:cNvGrpSpPr/>
          <p:nvPr/>
        </p:nvGrpSpPr>
        <p:grpSpPr>
          <a:xfrm rot="-929110">
            <a:off x="9418931" y="230417"/>
            <a:ext cx="3155157" cy="4175111"/>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378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793467" y="2171200"/>
            <a:ext cx="6605200" cy="1093200"/>
          </a:xfrm>
          <a:prstGeom prst="rect">
            <a:avLst/>
          </a:prstGeom>
        </p:spPr>
        <p:txBody>
          <a:bodyPr spcFirstLastPara="1" wrap="square" lIns="0" tIns="0" rIns="0" bIns="0" anchor="t" anchorCtr="0">
            <a:noAutofit/>
          </a:bodyPr>
          <a:lstStyle>
            <a:lvl1pPr marL="609585" lvl="0" indent="-558786" algn="ctr" rtl="0">
              <a:spcBef>
                <a:spcPts val="800"/>
              </a:spcBef>
              <a:spcAft>
                <a:spcPts val="0"/>
              </a:spcAft>
              <a:buSzPts val="3000"/>
              <a:buChar char="⋆"/>
              <a:defRPr sz="4000"/>
            </a:lvl1pPr>
            <a:lvl2pPr marL="1219170" lvl="1" indent="-558786" algn="ctr" rtl="0">
              <a:spcBef>
                <a:spcPts val="0"/>
              </a:spcBef>
              <a:spcAft>
                <a:spcPts val="0"/>
              </a:spcAft>
              <a:buSzPts val="3000"/>
              <a:buChar char="⋆"/>
              <a:defRPr sz="4000"/>
            </a:lvl2pPr>
            <a:lvl3pPr marL="1828754" lvl="2" indent="-558786" algn="ctr" rtl="0">
              <a:spcBef>
                <a:spcPts val="0"/>
              </a:spcBef>
              <a:spcAft>
                <a:spcPts val="0"/>
              </a:spcAft>
              <a:buSzPts val="3000"/>
              <a:buChar char="⋆"/>
              <a:defRPr sz="4000"/>
            </a:lvl3pPr>
            <a:lvl4pPr marL="2438339" lvl="3" indent="-558786" algn="ctr" rtl="0">
              <a:spcBef>
                <a:spcPts val="0"/>
              </a:spcBef>
              <a:spcAft>
                <a:spcPts val="0"/>
              </a:spcAft>
              <a:buSzPts val="3000"/>
              <a:buChar char="⋆"/>
              <a:defRPr sz="4000"/>
            </a:lvl4pPr>
            <a:lvl5pPr marL="3047924" lvl="4" indent="-558786" algn="ctr" rtl="0">
              <a:spcBef>
                <a:spcPts val="0"/>
              </a:spcBef>
              <a:spcAft>
                <a:spcPts val="0"/>
              </a:spcAft>
              <a:buSzPts val="3000"/>
              <a:buChar char="⋆"/>
              <a:defRPr sz="4000"/>
            </a:lvl5pPr>
            <a:lvl6pPr marL="3657509" lvl="5" indent="-558786" algn="ctr" rtl="0">
              <a:spcBef>
                <a:spcPts val="0"/>
              </a:spcBef>
              <a:spcAft>
                <a:spcPts val="0"/>
              </a:spcAft>
              <a:buSzPts val="3000"/>
              <a:buChar char="⋆"/>
              <a:defRPr sz="4000"/>
            </a:lvl6pPr>
            <a:lvl7pPr marL="4267093" lvl="6" indent="-558786" algn="ctr" rtl="0">
              <a:spcBef>
                <a:spcPts val="0"/>
              </a:spcBef>
              <a:spcAft>
                <a:spcPts val="0"/>
              </a:spcAft>
              <a:buSzPts val="3000"/>
              <a:buChar char="⋆"/>
              <a:defRPr sz="4000"/>
            </a:lvl7pPr>
            <a:lvl8pPr marL="4876678" lvl="7" indent="-558786" algn="ctr" rtl="0">
              <a:spcBef>
                <a:spcPts val="0"/>
              </a:spcBef>
              <a:spcAft>
                <a:spcPts val="0"/>
              </a:spcAft>
              <a:buSzPts val="3000"/>
              <a:buChar char="⋆"/>
              <a:defRPr sz="4000"/>
            </a:lvl8pPr>
            <a:lvl9pPr marL="5486263" lvl="8" indent="-558786" algn="ctr">
              <a:spcBef>
                <a:spcPts val="0"/>
              </a:spcBef>
              <a:spcAft>
                <a:spcPts val="0"/>
              </a:spcAft>
              <a:buSzPts val="3000"/>
              <a:buChar char="⋆"/>
              <a:defRPr sz="4000"/>
            </a:lvl9pPr>
          </a:lstStyle>
          <a:p>
            <a:pPr lvl="0"/>
            <a:r>
              <a:rPr lang="en-US"/>
              <a:t>Click to edit Master text styles</a:t>
            </a:r>
          </a:p>
        </p:txBody>
      </p:sp>
      <p:sp>
        <p:nvSpPr>
          <p:cNvPr id="437" name="Google Shape;437;p4"/>
          <p:cNvSpPr txBox="1"/>
          <p:nvPr/>
        </p:nvSpPr>
        <p:spPr>
          <a:xfrm>
            <a:off x="4791200" y="940225"/>
            <a:ext cx="2609600" cy="8716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b="1">
                <a:solidFill>
                  <a:srgbClr val="FFFFFF"/>
                </a:solidFill>
                <a:latin typeface="Megrim"/>
                <a:ea typeface="Megrim"/>
                <a:cs typeface="Megrim"/>
                <a:sym typeface="Megrim"/>
              </a:rPr>
              <a:t>“</a:t>
            </a:r>
            <a:endParaRPr sz="128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439" name="Google Shape;439;p4"/>
          <p:cNvGrpSpPr/>
          <p:nvPr/>
        </p:nvGrpSpPr>
        <p:grpSpPr>
          <a:xfrm>
            <a:off x="9817219" y="3623581"/>
            <a:ext cx="1742684" cy="1742684"/>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47" name="Google Shape;447;p4"/>
          <p:cNvGrpSpPr/>
          <p:nvPr/>
        </p:nvGrpSpPr>
        <p:grpSpPr>
          <a:xfrm>
            <a:off x="861718" y="463833"/>
            <a:ext cx="828625" cy="829903"/>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803291" y="1122488"/>
            <a:ext cx="1926109" cy="1122168"/>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326765" y="3998208"/>
            <a:ext cx="1898515" cy="3237729"/>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651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03" name="Google Shape;503;p5"/>
          <p:cNvSpPr txBox="1">
            <a:spLocks noGrp="1"/>
          </p:cNvSpPr>
          <p:nvPr>
            <p:ph type="body" idx="1"/>
          </p:nvPr>
        </p:nvSpPr>
        <p:spPr>
          <a:xfrm>
            <a:off x="1753967" y="2103713"/>
            <a:ext cx="8684000" cy="35940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504" name="Google Shape;504;p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05" name="Google Shape;505;p5"/>
          <p:cNvGrpSpPr/>
          <p:nvPr/>
        </p:nvGrpSpPr>
        <p:grpSpPr>
          <a:xfrm>
            <a:off x="10216429" y="5179125"/>
            <a:ext cx="761612" cy="761612"/>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13" name="Google Shape;513;p5"/>
          <p:cNvGrpSpPr/>
          <p:nvPr/>
        </p:nvGrpSpPr>
        <p:grpSpPr>
          <a:xfrm>
            <a:off x="493883" y="1083397"/>
            <a:ext cx="593445" cy="59436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793583" y="287195"/>
            <a:ext cx="675059" cy="393295"/>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4635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47" name="Google Shape;547;p6"/>
          <p:cNvSpPr txBox="1">
            <a:spLocks noGrp="1"/>
          </p:cNvSpPr>
          <p:nvPr>
            <p:ph type="body" idx="1"/>
          </p:nvPr>
        </p:nvSpPr>
        <p:spPr>
          <a:xfrm>
            <a:off x="1753983"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8" name="Google Shape;548;p6"/>
          <p:cNvSpPr txBox="1">
            <a:spLocks noGrp="1"/>
          </p:cNvSpPr>
          <p:nvPr>
            <p:ph type="body" idx="2"/>
          </p:nvPr>
        </p:nvSpPr>
        <p:spPr>
          <a:xfrm>
            <a:off x="6222912"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9" name="Google Shape;549;p6"/>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50" name="Google Shape;550;p6"/>
          <p:cNvGrpSpPr/>
          <p:nvPr/>
        </p:nvGrpSpPr>
        <p:grpSpPr>
          <a:xfrm>
            <a:off x="10821429" y="4773225"/>
            <a:ext cx="761612" cy="761612"/>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58" name="Google Shape;558;p6"/>
          <p:cNvGrpSpPr/>
          <p:nvPr/>
        </p:nvGrpSpPr>
        <p:grpSpPr>
          <a:xfrm>
            <a:off x="493883" y="1083397"/>
            <a:ext cx="593445" cy="59436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793583" y="287195"/>
            <a:ext cx="675059" cy="393295"/>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4412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92" name="Google Shape;592;p7"/>
          <p:cNvSpPr txBox="1">
            <a:spLocks noGrp="1"/>
          </p:cNvSpPr>
          <p:nvPr>
            <p:ph type="body" idx="1"/>
          </p:nvPr>
        </p:nvSpPr>
        <p:spPr>
          <a:xfrm>
            <a:off x="175396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3" name="Google Shape;593;p7"/>
          <p:cNvSpPr txBox="1">
            <a:spLocks noGrp="1"/>
          </p:cNvSpPr>
          <p:nvPr>
            <p:ph type="body" idx="2"/>
          </p:nvPr>
        </p:nvSpPr>
        <p:spPr>
          <a:xfrm>
            <a:off x="4667472"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4" name="Google Shape;594;p7"/>
          <p:cNvSpPr txBox="1">
            <a:spLocks noGrp="1"/>
          </p:cNvSpPr>
          <p:nvPr>
            <p:ph type="body" idx="3"/>
          </p:nvPr>
        </p:nvSpPr>
        <p:spPr>
          <a:xfrm>
            <a:off x="758097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5" name="Google Shape;595;p7"/>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96" name="Google Shape;596;p7"/>
          <p:cNvGrpSpPr/>
          <p:nvPr/>
        </p:nvGrpSpPr>
        <p:grpSpPr>
          <a:xfrm>
            <a:off x="10821429" y="4773225"/>
            <a:ext cx="761612" cy="761612"/>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04" name="Google Shape;604;p7"/>
          <p:cNvGrpSpPr/>
          <p:nvPr/>
        </p:nvGrpSpPr>
        <p:grpSpPr>
          <a:xfrm>
            <a:off x="493883" y="1083397"/>
            <a:ext cx="593445" cy="59436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793583" y="287195"/>
            <a:ext cx="675059" cy="393295"/>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0839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638" name="Google Shape;638;p8"/>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639" name="Google Shape;639;p8"/>
          <p:cNvGrpSpPr/>
          <p:nvPr/>
        </p:nvGrpSpPr>
        <p:grpSpPr>
          <a:xfrm>
            <a:off x="10821429" y="4773225"/>
            <a:ext cx="761612" cy="761612"/>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47" name="Google Shape;647;p8"/>
          <p:cNvGrpSpPr/>
          <p:nvPr/>
        </p:nvGrpSpPr>
        <p:grpSpPr>
          <a:xfrm>
            <a:off x="493883" y="1083397"/>
            <a:ext cx="593445" cy="59436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793583" y="287195"/>
            <a:ext cx="675059" cy="393295"/>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35100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983300" y="5265467"/>
            <a:ext cx="8225200" cy="6928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81" name="Google Shape;681;p9"/>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190212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2"/>
        <p:cNvGrpSpPr/>
        <p:nvPr/>
      </p:nvGrpSpPr>
      <p:grpSpPr>
        <a:xfrm>
          <a:off x="0" y="0"/>
          <a:ext cx="0" cy="0"/>
          <a:chOff x="0" y="0"/>
          <a:chExt cx="0" cy="0"/>
        </a:xfrm>
      </p:grpSpPr>
      <p:sp>
        <p:nvSpPr>
          <p:cNvPr id="683" name="Google Shape;683;p10"/>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393711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79977" y="31285"/>
            <a:ext cx="11782523" cy="6807943"/>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5730200" y="6333135"/>
            <a:ext cx="731600" cy="524800"/>
          </a:xfrm>
          <a:prstGeom prst="rect">
            <a:avLst/>
          </a:prstGeom>
          <a:noFill/>
          <a:ln>
            <a:noFill/>
          </a:ln>
        </p:spPr>
        <p:txBody>
          <a:bodyPr spcFirstLastPara="1" wrap="square" lIns="0" tIns="0" rIns="0" bIns="0" anchor="ctr" anchorCtr="0">
            <a:noAutofit/>
          </a:bodyPr>
          <a:lstStyle>
            <a:lvl1pPr lvl="0" algn="ctr">
              <a:buNone/>
              <a:defRPr sz="1733">
                <a:solidFill>
                  <a:srgbClr val="FFFFFF"/>
                </a:solidFill>
                <a:latin typeface="Megrim"/>
                <a:ea typeface="Megrim"/>
                <a:cs typeface="Megrim"/>
                <a:sym typeface="Megrim"/>
              </a:defRPr>
            </a:lvl1pPr>
            <a:lvl2pPr lvl="1" algn="ctr">
              <a:buNone/>
              <a:defRPr sz="1733">
                <a:solidFill>
                  <a:srgbClr val="FFFFFF"/>
                </a:solidFill>
                <a:latin typeface="Megrim"/>
                <a:ea typeface="Megrim"/>
                <a:cs typeface="Megrim"/>
                <a:sym typeface="Megrim"/>
              </a:defRPr>
            </a:lvl2pPr>
            <a:lvl3pPr lvl="2" algn="ctr">
              <a:buNone/>
              <a:defRPr sz="1733">
                <a:solidFill>
                  <a:srgbClr val="FFFFFF"/>
                </a:solidFill>
                <a:latin typeface="Megrim"/>
                <a:ea typeface="Megrim"/>
                <a:cs typeface="Megrim"/>
                <a:sym typeface="Megrim"/>
              </a:defRPr>
            </a:lvl3pPr>
            <a:lvl4pPr lvl="3" algn="ctr">
              <a:buNone/>
              <a:defRPr sz="1733">
                <a:solidFill>
                  <a:srgbClr val="FFFFFF"/>
                </a:solidFill>
                <a:latin typeface="Megrim"/>
                <a:ea typeface="Megrim"/>
                <a:cs typeface="Megrim"/>
                <a:sym typeface="Megrim"/>
              </a:defRPr>
            </a:lvl4pPr>
            <a:lvl5pPr lvl="4" algn="ctr">
              <a:buNone/>
              <a:defRPr sz="1733">
                <a:solidFill>
                  <a:srgbClr val="FFFFFF"/>
                </a:solidFill>
                <a:latin typeface="Megrim"/>
                <a:ea typeface="Megrim"/>
                <a:cs typeface="Megrim"/>
                <a:sym typeface="Megrim"/>
              </a:defRPr>
            </a:lvl5pPr>
            <a:lvl6pPr lvl="5" algn="ctr">
              <a:buNone/>
              <a:defRPr sz="1733">
                <a:solidFill>
                  <a:srgbClr val="FFFFFF"/>
                </a:solidFill>
                <a:latin typeface="Megrim"/>
                <a:ea typeface="Megrim"/>
                <a:cs typeface="Megrim"/>
                <a:sym typeface="Megrim"/>
              </a:defRPr>
            </a:lvl6pPr>
            <a:lvl7pPr lvl="6" algn="ctr">
              <a:buNone/>
              <a:defRPr sz="1733">
                <a:solidFill>
                  <a:srgbClr val="FFFFFF"/>
                </a:solidFill>
                <a:latin typeface="Megrim"/>
                <a:ea typeface="Megrim"/>
                <a:cs typeface="Megrim"/>
                <a:sym typeface="Megrim"/>
              </a:defRPr>
            </a:lvl7pPr>
            <a:lvl8pPr lvl="7" algn="ctr">
              <a:buNone/>
              <a:defRPr sz="1733">
                <a:solidFill>
                  <a:srgbClr val="FFFFFF"/>
                </a:solidFill>
                <a:latin typeface="Megrim"/>
                <a:ea typeface="Megrim"/>
                <a:cs typeface="Megrim"/>
                <a:sym typeface="Megrim"/>
              </a:defRPr>
            </a:lvl8pPr>
            <a:lvl9pPr lvl="8" algn="ctr">
              <a:buNone/>
              <a:defRPr sz="1733">
                <a:solidFill>
                  <a:srgbClr val="FFFFFF"/>
                </a:solidFill>
                <a:latin typeface="Megrim"/>
                <a:ea typeface="Megrim"/>
                <a:cs typeface="Megrim"/>
                <a:sym typeface="Megrim"/>
              </a:defRPr>
            </a:lvl9pPr>
          </a:lstStyle>
          <a:p>
            <a:fld id="{94812359-5814-4457-A6A2-6C75FFF64818}" type="slidenum">
              <a:rPr lang="en-US" smtClean="0"/>
              <a:t>‹#›</a:t>
            </a:fld>
            <a:endParaRPr lang="en-US"/>
          </a:p>
        </p:txBody>
      </p:sp>
      <p:sp>
        <p:nvSpPr>
          <p:cNvPr id="299" name="Google Shape;299;p1"/>
          <p:cNvSpPr txBox="1">
            <a:spLocks noGrp="1"/>
          </p:cNvSpPr>
          <p:nvPr>
            <p:ph type="title"/>
          </p:nvPr>
        </p:nvSpPr>
        <p:spPr>
          <a:xfrm>
            <a:off x="1753967" y="1144667"/>
            <a:ext cx="8684000" cy="8272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753967" y="2103713"/>
            <a:ext cx="8684000" cy="35940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12192355" cy="6857923"/>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6339930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11.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9.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2E30-710D-4F07-A905-8B689EA97D3C}"/>
              </a:ext>
            </a:extLst>
          </p:cNvPr>
          <p:cNvSpPr>
            <a:spLocks noGrp="1"/>
          </p:cNvSpPr>
          <p:nvPr>
            <p:ph type="ctrTitle"/>
          </p:nvPr>
        </p:nvSpPr>
        <p:spPr>
          <a:xfrm>
            <a:off x="-3651" y="-1"/>
            <a:ext cx="6177170" cy="6857999"/>
          </a:xfrm>
          <a:solidFill>
            <a:srgbClr val="BB9C69"/>
          </a:solidFill>
        </p:spPr>
        <p:txBody>
          <a:bodyPr/>
          <a:lstStyle/>
          <a:p>
            <a:r>
              <a:rPr lang="en-US" dirty="0"/>
              <a:t> </a:t>
            </a:r>
          </a:p>
        </p:txBody>
      </p:sp>
      <p:sp>
        <p:nvSpPr>
          <p:cNvPr id="4" name="Rectangle 3">
            <a:extLst>
              <a:ext uri="{FF2B5EF4-FFF2-40B4-BE49-F238E27FC236}">
                <a16:creationId xmlns:a16="http://schemas.microsoft.com/office/drawing/2014/main" id="{2023126A-C666-4B70-B362-9C9F01AEB3AD}"/>
              </a:ext>
            </a:extLst>
          </p:cNvPr>
          <p:cNvSpPr/>
          <p:nvPr/>
        </p:nvSpPr>
        <p:spPr>
          <a:xfrm>
            <a:off x="6177171" y="-1"/>
            <a:ext cx="1376154" cy="6857999"/>
          </a:xfrm>
          <a:prstGeom prst="rect">
            <a:avLst/>
          </a:prstGeom>
          <a:solidFill>
            <a:srgbClr val="FFFFFF">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6" name="Rectangle: Rounded Corners 5">
            <a:extLst>
              <a:ext uri="{FF2B5EF4-FFF2-40B4-BE49-F238E27FC236}">
                <a16:creationId xmlns:a16="http://schemas.microsoft.com/office/drawing/2014/main" id="{96832A66-D887-4B85-B4BE-53F73D007830}"/>
              </a:ext>
            </a:extLst>
          </p:cNvPr>
          <p:cNvSpPr/>
          <p:nvPr/>
        </p:nvSpPr>
        <p:spPr>
          <a:xfrm>
            <a:off x="6311347" y="74545"/>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Deck</a:t>
            </a:r>
          </a:p>
        </p:txBody>
      </p:sp>
      <p:sp>
        <p:nvSpPr>
          <p:cNvPr id="8" name="Rectangle: Rounded Corners 7">
            <a:extLst>
              <a:ext uri="{FF2B5EF4-FFF2-40B4-BE49-F238E27FC236}">
                <a16:creationId xmlns:a16="http://schemas.microsoft.com/office/drawing/2014/main" id="{7CF0DB8B-89ED-4446-806C-764D3E95E5DE}"/>
              </a:ext>
            </a:extLst>
          </p:cNvPr>
          <p:cNvSpPr/>
          <p:nvPr/>
        </p:nvSpPr>
        <p:spPr>
          <a:xfrm>
            <a:off x="6311347" y="5034170"/>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Discard</a:t>
            </a:r>
          </a:p>
        </p:txBody>
      </p:sp>
      <p:pic>
        <p:nvPicPr>
          <p:cNvPr id="11" name="Graphic 10" descr="Satellite with solid fill">
            <a:extLst>
              <a:ext uri="{FF2B5EF4-FFF2-40B4-BE49-F238E27FC236}">
                <a16:creationId xmlns:a16="http://schemas.microsoft.com/office/drawing/2014/main" id="{E67EA656-9FE9-4215-86D4-758FE42C3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9670" y="195747"/>
            <a:ext cx="1376154" cy="1376154"/>
          </a:xfrm>
          <a:prstGeom prst="rect">
            <a:avLst/>
          </a:prstGeom>
        </p:spPr>
      </p:pic>
      <p:sp>
        <p:nvSpPr>
          <p:cNvPr id="12" name="TextBox 11">
            <a:extLst>
              <a:ext uri="{FF2B5EF4-FFF2-40B4-BE49-F238E27FC236}">
                <a16:creationId xmlns:a16="http://schemas.microsoft.com/office/drawing/2014/main" id="{5E1FC80F-A36B-42CA-AA21-80A75F112699}"/>
              </a:ext>
            </a:extLst>
          </p:cNvPr>
          <p:cNvSpPr txBox="1"/>
          <p:nvPr/>
        </p:nvSpPr>
        <p:spPr>
          <a:xfrm>
            <a:off x="8147468" y="5902534"/>
            <a:ext cx="3597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cs typeface="Arial"/>
                <a:sym typeface="Arial"/>
              </a:rPr>
              <a:t>Destination Space</a:t>
            </a:r>
          </a:p>
        </p:txBody>
      </p:sp>
      <p:grpSp>
        <p:nvGrpSpPr>
          <p:cNvPr id="104" name="Group 103">
            <a:extLst>
              <a:ext uri="{FF2B5EF4-FFF2-40B4-BE49-F238E27FC236}">
                <a16:creationId xmlns:a16="http://schemas.microsoft.com/office/drawing/2014/main" id="{17B7658D-954A-4460-9840-4A1249D194D0}"/>
              </a:ext>
            </a:extLst>
          </p:cNvPr>
          <p:cNvGrpSpPr/>
          <p:nvPr/>
        </p:nvGrpSpPr>
        <p:grpSpPr>
          <a:xfrm>
            <a:off x="3539482" y="269653"/>
            <a:ext cx="2358911" cy="2375725"/>
            <a:chOff x="3216689" y="220776"/>
            <a:chExt cx="2456813" cy="2555753"/>
          </a:xfrm>
        </p:grpSpPr>
        <p:sp>
          <p:nvSpPr>
            <p:cNvPr id="95" name="Rectangle: Rounded Corners 94">
              <a:extLst>
                <a:ext uri="{FF2B5EF4-FFF2-40B4-BE49-F238E27FC236}">
                  <a16:creationId xmlns:a16="http://schemas.microsoft.com/office/drawing/2014/main" id="{AEA898D9-FEB9-467D-939F-61EAEECE9B7E}"/>
                </a:ext>
              </a:extLst>
            </p:cNvPr>
            <p:cNvSpPr/>
            <p:nvPr/>
          </p:nvSpPr>
          <p:spPr>
            <a:xfrm>
              <a:off x="3216689" y="220776"/>
              <a:ext cx="2456813" cy="2534051"/>
            </a:xfrm>
            <a:prstGeom prst="roundRect">
              <a:avLst/>
            </a:prstGeom>
            <a:solidFill>
              <a:srgbClr val="12B2E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56" name="Graphic 55" descr="A robot with a raised arm">
              <a:extLst>
                <a:ext uri="{FF2B5EF4-FFF2-40B4-BE49-F238E27FC236}">
                  <a16:creationId xmlns:a16="http://schemas.microsoft.com/office/drawing/2014/main" id="{64CFB6FB-9666-498A-9354-C16041FDD3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194" y="1244037"/>
              <a:ext cx="1532492" cy="1532492"/>
            </a:xfrm>
            <a:prstGeom prst="rect">
              <a:avLst/>
            </a:prstGeom>
            <a:effectLst>
              <a:glow rad="101600">
                <a:schemeClr val="accent2">
                  <a:satMod val="175000"/>
                  <a:alpha val="40000"/>
                </a:schemeClr>
              </a:glow>
            </a:effectLst>
          </p:spPr>
        </p:pic>
        <p:sp>
          <p:nvSpPr>
            <p:cNvPr id="57" name="Rectangle: Rounded Corners 56">
              <a:extLst>
                <a:ext uri="{FF2B5EF4-FFF2-40B4-BE49-F238E27FC236}">
                  <a16:creationId xmlns:a16="http://schemas.microsoft.com/office/drawing/2014/main" id="{A23B49E2-A4AE-4035-B26C-BA92FA2FBFD1}"/>
                </a:ext>
              </a:extLst>
            </p:cNvPr>
            <p:cNvSpPr/>
            <p:nvPr/>
          </p:nvSpPr>
          <p:spPr>
            <a:xfrm>
              <a:off x="3421293" y="502457"/>
              <a:ext cx="2027585" cy="752099"/>
            </a:xfrm>
            <a:prstGeom prst="roundRect">
              <a:avLst/>
            </a:prstGeom>
            <a:noFill/>
            <a:ln w="38100">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Engineering Cubes</a:t>
              </a:r>
            </a:p>
          </p:txBody>
        </p:sp>
      </p:grpSp>
      <p:sp>
        <p:nvSpPr>
          <p:cNvPr id="58" name="Explosion: 8 Points 57">
            <a:extLst>
              <a:ext uri="{FF2B5EF4-FFF2-40B4-BE49-F238E27FC236}">
                <a16:creationId xmlns:a16="http://schemas.microsoft.com/office/drawing/2014/main" id="{28ED9112-354A-4701-9E35-B576BB413924}"/>
              </a:ext>
            </a:extLst>
          </p:cNvPr>
          <p:cNvSpPr/>
          <p:nvPr/>
        </p:nvSpPr>
        <p:spPr>
          <a:xfrm>
            <a:off x="5062200" y="1681302"/>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Launch pad</a:t>
            </a:r>
          </a:p>
        </p:txBody>
      </p:sp>
      <p:grpSp>
        <p:nvGrpSpPr>
          <p:cNvPr id="100" name="Group 99">
            <a:extLst>
              <a:ext uri="{FF2B5EF4-FFF2-40B4-BE49-F238E27FC236}">
                <a16:creationId xmlns:a16="http://schemas.microsoft.com/office/drawing/2014/main" id="{89F309B3-73BE-46C6-BBA3-619511EB6052}"/>
              </a:ext>
            </a:extLst>
          </p:cNvPr>
          <p:cNvGrpSpPr/>
          <p:nvPr/>
        </p:nvGrpSpPr>
        <p:grpSpPr>
          <a:xfrm>
            <a:off x="472431" y="4543907"/>
            <a:ext cx="2612503" cy="2271911"/>
            <a:chOff x="-100353" y="3368633"/>
            <a:chExt cx="2565004" cy="2617508"/>
          </a:xfrm>
        </p:grpSpPr>
        <p:sp>
          <p:nvSpPr>
            <p:cNvPr id="96" name="Rectangle: Rounded Corners 95">
              <a:extLst>
                <a:ext uri="{FF2B5EF4-FFF2-40B4-BE49-F238E27FC236}">
                  <a16:creationId xmlns:a16="http://schemas.microsoft.com/office/drawing/2014/main" id="{FCE84E47-F56E-4497-8D99-4D1F9D673E86}"/>
                </a:ext>
              </a:extLst>
            </p:cNvPr>
            <p:cNvSpPr/>
            <p:nvPr/>
          </p:nvSpPr>
          <p:spPr>
            <a:xfrm>
              <a:off x="134691" y="3704942"/>
              <a:ext cx="2329960" cy="2281199"/>
            </a:xfrm>
            <a:prstGeom prst="round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8" name="Rectangle: Rounded Corners 87">
              <a:extLst>
                <a:ext uri="{FF2B5EF4-FFF2-40B4-BE49-F238E27FC236}">
                  <a16:creationId xmlns:a16="http://schemas.microsoft.com/office/drawing/2014/main" id="{A8E483AF-1AF4-4107-82A8-73B8BF902B8F}"/>
                </a:ext>
              </a:extLst>
            </p:cNvPr>
            <p:cNvSpPr/>
            <p:nvPr/>
          </p:nvSpPr>
          <p:spPr>
            <a:xfrm>
              <a:off x="389180" y="5217397"/>
              <a:ext cx="1863954" cy="581406"/>
            </a:xfrm>
            <a:prstGeom prst="roundRect">
              <a:avLst/>
            </a:prstGeom>
            <a:noFill/>
            <a:ln w="38100">
              <a:solidFill>
                <a:srgbClr val="FFC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Communication Cubes</a:t>
              </a:r>
            </a:p>
          </p:txBody>
        </p:sp>
        <p:sp>
          <p:nvSpPr>
            <p:cNvPr id="91" name="Rectangle: Rounded Corners 90">
              <a:extLst>
                <a:ext uri="{FF2B5EF4-FFF2-40B4-BE49-F238E27FC236}">
                  <a16:creationId xmlns:a16="http://schemas.microsoft.com/office/drawing/2014/main" id="{5751EFFF-7C9F-4C4F-BA3A-0B863277EC96}"/>
                </a:ext>
              </a:extLst>
            </p:cNvPr>
            <p:cNvSpPr/>
            <p:nvPr/>
          </p:nvSpPr>
          <p:spPr>
            <a:xfrm>
              <a:off x="1716018" y="3951766"/>
              <a:ext cx="652357" cy="10574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Media card deck</a:t>
              </a:r>
            </a:p>
          </p:txBody>
        </p:sp>
        <p:pic>
          <p:nvPicPr>
            <p:cNvPr id="93" name="Graphic 92" descr="Graph and note paper with pencils">
              <a:extLst>
                <a:ext uri="{FF2B5EF4-FFF2-40B4-BE49-F238E27FC236}">
                  <a16:creationId xmlns:a16="http://schemas.microsoft.com/office/drawing/2014/main" id="{20DD63EB-DB94-49FB-B8AA-8E9EA90D1A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53" y="3368633"/>
              <a:ext cx="2221980" cy="2221980"/>
            </a:xfrm>
            <a:prstGeom prst="rect">
              <a:avLst/>
            </a:prstGeom>
            <a:effectLst>
              <a:glow rad="101600">
                <a:schemeClr val="accent5">
                  <a:satMod val="175000"/>
                  <a:alpha val="40000"/>
                </a:schemeClr>
              </a:glow>
            </a:effectLst>
          </p:spPr>
        </p:pic>
      </p:grpSp>
      <p:grpSp>
        <p:nvGrpSpPr>
          <p:cNvPr id="99" name="Group 98">
            <a:extLst>
              <a:ext uri="{FF2B5EF4-FFF2-40B4-BE49-F238E27FC236}">
                <a16:creationId xmlns:a16="http://schemas.microsoft.com/office/drawing/2014/main" id="{9595D316-8496-423A-B672-D741348E1A17}"/>
              </a:ext>
            </a:extLst>
          </p:cNvPr>
          <p:cNvGrpSpPr/>
          <p:nvPr/>
        </p:nvGrpSpPr>
        <p:grpSpPr>
          <a:xfrm>
            <a:off x="3234715" y="4237056"/>
            <a:ext cx="2737459" cy="2378056"/>
            <a:chOff x="2917930" y="3756416"/>
            <a:chExt cx="2421815" cy="2283437"/>
          </a:xfrm>
        </p:grpSpPr>
        <p:sp>
          <p:nvSpPr>
            <p:cNvPr id="97" name="Rectangle: Rounded Corners 96">
              <a:extLst>
                <a:ext uri="{FF2B5EF4-FFF2-40B4-BE49-F238E27FC236}">
                  <a16:creationId xmlns:a16="http://schemas.microsoft.com/office/drawing/2014/main" id="{A34A6BB3-F1D7-4DE9-AF24-DCC938CB0576}"/>
                </a:ext>
              </a:extLst>
            </p:cNvPr>
            <p:cNvSpPr/>
            <p:nvPr/>
          </p:nvSpPr>
          <p:spPr>
            <a:xfrm>
              <a:off x="2917930" y="3758654"/>
              <a:ext cx="2366339" cy="2281199"/>
            </a:xfrm>
            <a:prstGeom prst="roundRect">
              <a:avLst/>
            </a:prstGeom>
            <a:solidFill>
              <a:srgbClr val="C3260C">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4E594634-D664-4011-818E-60EAF6F59C3A}"/>
                </a:ext>
              </a:extLst>
            </p:cNvPr>
            <p:cNvSpPr/>
            <p:nvPr/>
          </p:nvSpPr>
          <p:spPr>
            <a:xfrm>
              <a:off x="3122534" y="5313965"/>
              <a:ext cx="1919920" cy="530143"/>
            </a:xfrm>
            <a:prstGeom prst="roundRect">
              <a:avLst/>
            </a:prstGeom>
            <a:noFill/>
            <a:ln w="38100">
              <a:solidFill>
                <a:schemeClr val="accent6">
                  <a:lumMod val="75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Research Cubes</a:t>
              </a:r>
            </a:p>
          </p:txBody>
        </p:sp>
        <p:pic>
          <p:nvPicPr>
            <p:cNvPr id="54" name="Graphic 53" descr="Microscope with chemical flasks">
              <a:extLst>
                <a:ext uri="{FF2B5EF4-FFF2-40B4-BE49-F238E27FC236}">
                  <a16:creationId xmlns:a16="http://schemas.microsoft.com/office/drawing/2014/main" id="{14BDA701-93A9-4DDE-B33C-022179B339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74298" y="3756416"/>
              <a:ext cx="1665447" cy="1665445"/>
            </a:xfrm>
            <a:prstGeom prst="rect">
              <a:avLst/>
            </a:prstGeom>
            <a:effectLst>
              <a:glow rad="63500">
                <a:schemeClr val="accent6">
                  <a:satMod val="175000"/>
                  <a:alpha val="40000"/>
                </a:schemeClr>
              </a:glow>
            </a:effectLst>
          </p:spPr>
        </p:pic>
        <p:sp>
          <p:nvSpPr>
            <p:cNvPr id="98" name="Rectangle: Rounded Corners 97">
              <a:extLst>
                <a:ext uri="{FF2B5EF4-FFF2-40B4-BE49-F238E27FC236}">
                  <a16:creationId xmlns:a16="http://schemas.microsoft.com/office/drawing/2014/main" id="{AE4EE02B-3395-4A57-8851-FD6132C41D5A}"/>
                </a:ext>
              </a:extLst>
            </p:cNvPr>
            <p:cNvSpPr/>
            <p:nvPr/>
          </p:nvSpPr>
          <p:spPr>
            <a:xfrm>
              <a:off x="3098143" y="4070145"/>
              <a:ext cx="710038" cy="11060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Research item deck</a:t>
              </a:r>
            </a:p>
          </p:txBody>
        </p:sp>
      </p:grpSp>
      <p:sp>
        <p:nvSpPr>
          <p:cNvPr id="101" name="Explosion: 8 Points 100">
            <a:extLst>
              <a:ext uri="{FF2B5EF4-FFF2-40B4-BE49-F238E27FC236}">
                <a16:creationId xmlns:a16="http://schemas.microsoft.com/office/drawing/2014/main" id="{3C3D1DB1-CACB-4277-B2C0-7CD4391801C9}"/>
              </a:ext>
            </a:extLst>
          </p:cNvPr>
          <p:cNvSpPr/>
          <p:nvPr/>
        </p:nvSpPr>
        <p:spPr>
          <a:xfrm>
            <a:off x="5088756" y="3531863"/>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Splash pad</a:t>
            </a:r>
          </a:p>
        </p:txBody>
      </p:sp>
      <p:grpSp>
        <p:nvGrpSpPr>
          <p:cNvPr id="105" name="Group 104">
            <a:extLst>
              <a:ext uri="{FF2B5EF4-FFF2-40B4-BE49-F238E27FC236}">
                <a16:creationId xmlns:a16="http://schemas.microsoft.com/office/drawing/2014/main" id="{DC1CE78E-AADD-46FB-81B0-FCBFB4AD21DD}"/>
              </a:ext>
            </a:extLst>
          </p:cNvPr>
          <p:cNvGrpSpPr/>
          <p:nvPr/>
        </p:nvGrpSpPr>
        <p:grpSpPr>
          <a:xfrm>
            <a:off x="348288" y="314183"/>
            <a:ext cx="2645399" cy="3083736"/>
            <a:chOff x="120008" y="2348"/>
            <a:chExt cx="2756755" cy="3618595"/>
          </a:xfrm>
        </p:grpSpPr>
        <p:sp>
          <p:nvSpPr>
            <p:cNvPr id="94" name="Rectangle: Rounded Corners 93">
              <a:extLst>
                <a:ext uri="{FF2B5EF4-FFF2-40B4-BE49-F238E27FC236}">
                  <a16:creationId xmlns:a16="http://schemas.microsoft.com/office/drawing/2014/main" id="{84ABD7E5-04FF-4EF3-921A-CB4F4F2C6CA3}"/>
                </a:ext>
              </a:extLst>
            </p:cNvPr>
            <p:cNvSpPr/>
            <p:nvPr/>
          </p:nvSpPr>
          <p:spPr>
            <a:xfrm>
              <a:off x="120008" y="130034"/>
              <a:ext cx="2756755" cy="3490909"/>
            </a:xfrm>
            <a:prstGeom prst="roundRect">
              <a:avLst/>
            </a:prstGeom>
            <a:solidFill>
              <a:srgbClr val="81D31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pic>
          <p:nvPicPr>
            <p:cNvPr id="14" name="Graphic 13" descr="A city block with various buildings, skyscrapers and trees">
              <a:extLst>
                <a:ext uri="{FF2B5EF4-FFF2-40B4-BE49-F238E27FC236}">
                  <a16:creationId xmlns:a16="http://schemas.microsoft.com/office/drawing/2014/main" id="{6D3BEA1F-0469-4BCA-A517-AD771E8BCC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374" y="2348"/>
              <a:ext cx="2289313" cy="2289313"/>
            </a:xfrm>
            <a:prstGeom prst="rect">
              <a:avLst/>
            </a:prstGeom>
            <a:effectLst>
              <a:glow rad="139700">
                <a:schemeClr val="accent3">
                  <a:satMod val="175000"/>
                  <a:alpha val="40000"/>
                </a:schemeClr>
              </a:glow>
            </a:effectLst>
          </p:spPr>
        </p:pic>
        <p:sp>
          <p:nvSpPr>
            <p:cNvPr id="46" name="Rectangle: Rounded Corners 45">
              <a:extLst>
                <a:ext uri="{FF2B5EF4-FFF2-40B4-BE49-F238E27FC236}">
                  <a16:creationId xmlns:a16="http://schemas.microsoft.com/office/drawing/2014/main" id="{B1DA041D-A4C2-400D-8F0D-A58FD9C1E099}"/>
                </a:ext>
              </a:extLst>
            </p:cNvPr>
            <p:cNvSpPr/>
            <p:nvPr/>
          </p:nvSpPr>
          <p:spPr>
            <a:xfrm>
              <a:off x="296260" y="1902831"/>
              <a:ext cx="1100040" cy="1511673"/>
            </a:xfrm>
            <a:prstGeom prst="roundRect">
              <a:avLst/>
            </a:prstGeom>
            <a:noFill/>
            <a:ln w="38100">
              <a:solidFill>
                <a:schemeClr val="accent3">
                  <a:lumMod val="75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Control Cubes</a:t>
              </a:r>
            </a:p>
          </p:txBody>
        </p:sp>
        <p:sp>
          <p:nvSpPr>
            <p:cNvPr id="103" name="Rectangle: Rounded Corners 102">
              <a:extLst>
                <a:ext uri="{FF2B5EF4-FFF2-40B4-BE49-F238E27FC236}">
                  <a16:creationId xmlns:a16="http://schemas.microsoft.com/office/drawing/2014/main" id="{156423CA-BEE6-48D5-B1DD-586EA5FAABC2}"/>
                </a:ext>
              </a:extLst>
            </p:cNvPr>
            <p:cNvSpPr/>
            <p:nvPr/>
          </p:nvSpPr>
          <p:spPr>
            <a:xfrm>
              <a:off x="1602638" y="1871502"/>
              <a:ext cx="1100039" cy="161638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Cards</a:t>
              </a:r>
            </a:p>
          </p:txBody>
        </p:sp>
      </p:grpSp>
      <p:sp>
        <p:nvSpPr>
          <p:cNvPr id="108" name="Freeform: Shape 107">
            <a:extLst>
              <a:ext uri="{FF2B5EF4-FFF2-40B4-BE49-F238E27FC236}">
                <a16:creationId xmlns:a16="http://schemas.microsoft.com/office/drawing/2014/main" id="{22CD0AE0-513C-4A99-85F1-17A11B892BEF}"/>
              </a:ext>
            </a:extLst>
          </p:cNvPr>
          <p:cNvSpPr/>
          <p:nvPr/>
        </p:nvSpPr>
        <p:spPr>
          <a:xfrm>
            <a:off x="310365" y="3441864"/>
            <a:ext cx="4997871" cy="3078357"/>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705" h="3122246">
                <a:moveTo>
                  <a:pt x="4886705" y="1"/>
                </a:moveTo>
                <a:cubicBezTo>
                  <a:pt x="4824457" y="85219"/>
                  <a:pt x="4897197" y="322982"/>
                  <a:pt x="4587915" y="409047"/>
                </a:cubicBezTo>
                <a:cubicBezTo>
                  <a:pt x="4278633" y="495113"/>
                  <a:pt x="3381296" y="387016"/>
                  <a:pt x="3031015" y="516394"/>
                </a:cubicBezTo>
                <a:cubicBezTo>
                  <a:pt x="2680734" y="645772"/>
                  <a:pt x="3026774" y="1081708"/>
                  <a:pt x="2486230" y="1185316"/>
                </a:cubicBezTo>
                <a:cubicBezTo>
                  <a:pt x="1945686" y="1288924"/>
                  <a:pt x="767414" y="1131310"/>
                  <a:pt x="355854" y="1263632"/>
                </a:cubicBezTo>
                <a:cubicBezTo>
                  <a:pt x="-55706" y="1395954"/>
                  <a:pt x="67809" y="1669477"/>
                  <a:pt x="16868" y="1979246"/>
                </a:cubicBezTo>
                <a:cubicBezTo>
                  <a:pt x="-34073" y="2289015"/>
                  <a:pt x="46237" y="2921427"/>
                  <a:pt x="50206" y="3122246"/>
                </a:cubicBezTo>
              </a:path>
            </a:pathLst>
          </a:custGeom>
          <a:noFill/>
          <a:ln w="174625">
            <a:solidFill>
              <a:srgbClr val="FFFF0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grpSp>
        <p:nvGrpSpPr>
          <p:cNvPr id="109" name="Group 108">
            <a:extLst>
              <a:ext uri="{FF2B5EF4-FFF2-40B4-BE49-F238E27FC236}">
                <a16:creationId xmlns:a16="http://schemas.microsoft.com/office/drawing/2014/main" id="{8A9F0B96-7729-41DE-B072-992AB591FF82}"/>
              </a:ext>
            </a:extLst>
          </p:cNvPr>
          <p:cNvGrpSpPr/>
          <p:nvPr/>
        </p:nvGrpSpPr>
        <p:grpSpPr>
          <a:xfrm>
            <a:off x="2953727" y="3247552"/>
            <a:ext cx="2078105" cy="362890"/>
            <a:chOff x="10513713" y="2027241"/>
            <a:chExt cx="2688162" cy="473408"/>
          </a:xfrm>
        </p:grpSpPr>
        <p:sp>
          <p:nvSpPr>
            <p:cNvPr id="31" name="Rectangle: Rounded Corners 30">
              <a:extLst>
                <a:ext uri="{FF2B5EF4-FFF2-40B4-BE49-F238E27FC236}">
                  <a16:creationId xmlns:a16="http://schemas.microsoft.com/office/drawing/2014/main" id="{334D09ED-761F-413E-A908-184A35D7D7CB}"/>
                </a:ext>
              </a:extLst>
            </p:cNvPr>
            <p:cNvSpPr/>
            <p:nvPr/>
          </p:nvSpPr>
          <p:spPr>
            <a:xfrm>
              <a:off x="10513713" y="2027241"/>
              <a:ext cx="2688162" cy="473408"/>
            </a:xfrm>
            <a:prstGeom prst="roundRect">
              <a:avLst/>
            </a:prstGeom>
            <a:gradFill flip="none" rotWithShape="1">
              <a:gsLst>
                <a:gs pos="0">
                  <a:srgbClr val="009900"/>
                </a:gs>
                <a:gs pos="100000">
                  <a:srgbClr val="C0000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33" name="Graphic 32" descr="Astronaut female with solid fill">
              <a:extLst>
                <a:ext uri="{FF2B5EF4-FFF2-40B4-BE49-F238E27FC236}">
                  <a16:creationId xmlns:a16="http://schemas.microsoft.com/office/drawing/2014/main" id="{E3ADDEB3-A503-49A4-AB94-2AE8D2B73D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577730" y="2064271"/>
              <a:ext cx="397028" cy="397028"/>
            </a:xfrm>
            <a:prstGeom prst="rect">
              <a:avLst/>
            </a:prstGeom>
          </p:spPr>
        </p:pic>
        <p:pic>
          <p:nvPicPr>
            <p:cNvPr id="34" name="Graphic 33" descr="Astronaut female with solid fill">
              <a:extLst>
                <a:ext uri="{FF2B5EF4-FFF2-40B4-BE49-F238E27FC236}">
                  <a16:creationId xmlns:a16="http://schemas.microsoft.com/office/drawing/2014/main" id="{A5B0EA4D-9AAE-4051-B85B-406E34FD8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994027" y="2070222"/>
              <a:ext cx="397028" cy="397028"/>
            </a:xfrm>
            <a:prstGeom prst="rect">
              <a:avLst/>
            </a:prstGeom>
          </p:spPr>
        </p:pic>
        <p:pic>
          <p:nvPicPr>
            <p:cNvPr id="35" name="Graphic 34" descr="Astronaut female with solid fill">
              <a:extLst>
                <a:ext uri="{FF2B5EF4-FFF2-40B4-BE49-F238E27FC236}">
                  <a16:creationId xmlns:a16="http://schemas.microsoft.com/office/drawing/2014/main" id="{A940F8EC-5DD5-4347-952F-DAF7CAA33D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19308" y="2065706"/>
              <a:ext cx="397028" cy="397028"/>
            </a:xfrm>
            <a:prstGeom prst="rect">
              <a:avLst/>
            </a:prstGeom>
          </p:spPr>
        </p:pic>
        <p:pic>
          <p:nvPicPr>
            <p:cNvPr id="38" name="Graphic 37" descr="Astronaut female with solid fill">
              <a:extLst>
                <a:ext uri="{FF2B5EF4-FFF2-40B4-BE49-F238E27FC236}">
                  <a16:creationId xmlns:a16="http://schemas.microsoft.com/office/drawing/2014/main" id="{D2618A85-2A50-40B7-815F-A7F083AFC3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1884861" y="2075645"/>
              <a:ext cx="397028" cy="397028"/>
            </a:xfrm>
            <a:prstGeom prst="rect">
              <a:avLst/>
            </a:prstGeom>
          </p:spPr>
        </p:pic>
        <p:pic>
          <p:nvPicPr>
            <p:cNvPr id="39" name="Graphic 38" descr="Astronaut female with solid fill">
              <a:extLst>
                <a:ext uri="{FF2B5EF4-FFF2-40B4-BE49-F238E27FC236}">
                  <a16:creationId xmlns:a16="http://schemas.microsoft.com/office/drawing/2014/main" id="{E2A348D3-25B0-4290-8580-EFB00F13F1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334288" y="2074970"/>
              <a:ext cx="397028" cy="397028"/>
            </a:xfrm>
            <a:prstGeom prst="rect">
              <a:avLst/>
            </a:prstGeom>
          </p:spPr>
        </p:pic>
        <p:pic>
          <p:nvPicPr>
            <p:cNvPr id="40" name="Graphic 39" descr="Astronaut female with solid fill">
              <a:extLst>
                <a:ext uri="{FF2B5EF4-FFF2-40B4-BE49-F238E27FC236}">
                  <a16:creationId xmlns:a16="http://schemas.microsoft.com/office/drawing/2014/main" id="{F8FE9313-9997-4786-B440-80B29001DC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759569" y="2083706"/>
              <a:ext cx="397028" cy="397028"/>
            </a:xfrm>
            <a:prstGeom prst="rect">
              <a:avLst/>
            </a:prstGeom>
          </p:spPr>
        </p:pic>
      </p:grpSp>
      <p:sp>
        <p:nvSpPr>
          <p:cNvPr id="124" name="Rectangle: Rounded Corners 123">
            <a:extLst>
              <a:ext uri="{FF2B5EF4-FFF2-40B4-BE49-F238E27FC236}">
                <a16:creationId xmlns:a16="http://schemas.microsoft.com/office/drawing/2014/main" id="{2625D640-65D0-4F09-8895-407B13A26B29}"/>
              </a:ext>
            </a:extLst>
          </p:cNvPr>
          <p:cNvSpPr/>
          <p:nvPr/>
        </p:nvSpPr>
        <p:spPr>
          <a:xfrm>
            <a:off x="402897" y="3507745"/>
            <a:ext cx="2373106" cy="92121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Emergency PR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125" name="Rectangle: Rounded Corners 124">
            <a:extLst>
              <a:ext uri="{FF2B5EF4-FFF2-40B4-BE49-F238E27FC236}">
                <a16:creationId xmlns:a16="http://schemas.microsoft.com/office/drawing/2014/main" id="{25FC94A3-4648-42BC-AE5E-475AFA7D0529}"/>
              </a:ext>
            </a:extLst>
          </p:cNvPr>
          <p:cNvSpPr/>
          <p:nvPr/>
        </p:nvSpPr>
        <p:spPr>
          <a:xfrm>
            <a:off x="621548" y="3911039"/>
            <a:ext cx="2001336" cy="369899"/>
          </a:xfrm>
          <a:prstGeom prst="roundRect">
            <a:avLst/>
          </a:prstGeom>
          <a:noFill/>
          <a:ln>
            <a:solidFill>
              <a:schemeClr val="bg1">
                <a:lumMod val="95000"/>
              </a:schemeClr>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Cubes</a:t>
            </a:r>
          </a:p>
        </p:txBody>
      </p:sp>
      <p:sp>
        <p:nvSpPr>
          <p:cNvPr id="41" name="Freeform: Shape 40">
            <a:extLst>
              <a:ext uri="{FF2B5EF4-FFF2-40B4-BE49-F238E27FC236}">
                <a16:creationId xmlns:a16="http://schemas.microsoft.com/office/drawing/2014/main" id="{B9BAEAC4-893F-429F-8E92-2D92E378BC1B}"/>
              </a:ext>
            </a:extLst>
          </p:cNvPr>
          <p:cNvSpPr/>
          <p:nvPr/>
        </p:nvSpPr>
        <p:spPr>
          <a:xfrm>
            <a:off x="101819" y="120818"/>
            <a:ext cx="5273118" cy="3233224"/>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 name="connsiteX0" fmla="*/ 5376438 w 5376438"/>
              <a:gd name="connsiteY0" fmla="*/ 0 h 3122245"/>
              <a:gd name="connsiteX1" fmla="*/ 5077648 w 5376438"/>
              <a:gd name="connsiteY1" fmla="*/ 409046 h 3122245"/>
              <a:gd name="connsiteX2" fmla="*/ 3520748 w 5376438"/>
              <a:gd name="connsiteY2" fmla="*/ 516393 h 3122245"/>
              <a:gd name="connsiteX3" fmla="*/ 2975963 w 5376438"/>
              <a:gd name="connsiteY3" fmla="*/ 1185315 h 3122245"/>
              <a:gd name="connsiteX4" fmla="*/ 845587 w 5376438"/>
              <a:gd name="connsiteY4" fmla="*/ 1263631 h 3122245"/>
              <a:gd name="connsiteX5" fmla="*/ 3149 w 5376438"/>
              <a:gd name="connsiteY5" fmla="*/ 2600537 h 3122245"/>
              <a:gd name="connsiteX6" fmla="*/ 539939 w 5376438"/>
              <a:gd name="connsiteY6" fmla="*/ 3122245 h 3122245"/>
              <a:gd name="connsiteX0" fmla="*/ 6128283 w 6128283"/>
              <a:gd name="connsiteY0" fmla="*/ 0 h 3122245"/>
              <a:gd name="connsiteX1" fmla="*/ 5829493 w 6128283"/>
              <a:gd name="connsiteY1" fmla="*/ 409046 h 3122245"/>
              <a:gd name="connsiteX2" fmla="*/ 4272593 w 6128283"/>
              <a:gd name="connsiteY2" fmla="*/ 516393 h 3122245"/>
              <a:gd name="connsiteX3" fmla="*/ 3727808 w 6128283"/>
              <a:gd name="connsiteY3" fmla="*/ 1185315 h 3122245"/>
              <a:gd name="connsiteX4" fmla="*/ 121798 w 6128283"/>
              <a:gd name="connsiteY4" fmla="*/ 2650284 h 3122245"/>
              <a:gd name="connsiteX5" fmla="*/ 754994 w 6128283"/>
              <a:gd name="connsiteY5" fmla="*/ 2600537 h 3122245"/>
              <a:gd name="connsiteX6" fmla="*/ 1291784 w 6128283"/>
              <a:gd name="connsiteY6" fmla="*/ 3122245 h 3122245"/>
              <a:gd name="connsiteX0" fmla="*/ 6095792 w 6095792"/>
              <a:gd name="connsiteY0" fmla="*/ 0 h 3122245"/>
              <a:gd name="connsiteX1" fmla="*/ 5797002 w 6095792"/>
              <a:gd name="connsiteY1" fmla="*/ 409046 h 3122245"/>
              <a:gd name="connsiteX2" fmla="*/ 4240102 w 6095792"/>
              <a:gd name="connsiteY2" fmla="*/ 516393 h 3122245"/>
              <a:gd name="connsiteX3" fmla="*/ 3695317 w 6095792"/>
              <a:gd name="connsiteY3" fmla="*/ 1185315 h 3122245"/>
              <a:gd name="connsiteX4" fmla="*/ 89307 w 6095792"/>
              <a:gd name="connsiteY4" fmla="*/ 2650284 h 3122245"/>
              <a:gd name="connsiteX5" fmla="*/ 991590 w 6095792"/>
              <a:gd name="connsiteY5" fmla="*/ 2645559 h 3122245"/>
              <a:gd name="connsiteX6" fmla="*/ 1259293 w 6095792"/>
              <a:gd name="connsiteY6" fmla="*/ 3122245 h 3122245"/>
              <a:gd name="connsiteX0" fmla="*/ 349 w 9909538"/>
              <a:gd name="connsiteY0" fmla="*/ 2590424 h 2885337"/>
              <a:gd name="connsiteX1" fmla="*/ 9527553 w 9909538"/>
              <a:gd name="connsiteY1" fmla="*/ 172138 h 2885337"/>
              <a:gd name="connsiteX2" fmla="*/ 7970653 w 9909538"/>
              <a:gd name="connsiteY2" fmla="*/ 279485 h 2885337"/>
              <a:gd name="connsiteX3" fmla="*/ 7425868 w 9909538"/>
              <a:gd name="connsiteY3" fmla="*/ 948407 h 2885337"/>
              <a:gd name="connsiteX4" fmla="*/ 3819858 w 9909538"/>
              <a:gd name="connsiteY4" fmla="*/ 2413376 h 2885337"/>
              <a:gd name="connsiteX5" fmla="*/ 4722141 w 9909538"/>
              <a:gd name="connsiteY5" fmla="*/ 2408651 h 2885337"/>
              <a:gd name="connsiteX6" fmla="*/ 4989844 w 9909538"/>
              <a:gd name="connsiteY6" fmla="*/ 2885337 h 2885337"/>
              <a:gd name="connsiteX0" fmla="*/ 664940 w 9203902"/>
              <a:gd name="connsiteY0" fmla="*/ 2334191 h 2629104"/>
              <a:gd name="connsiteX1" fmla="*/ 583156 w 9203902"/>
              <a:gd name="connsiteY1" fmla="*/ 1473638 h 2629104"/>
              <a:gd name="connsiteX2" fmla="*/ 8635244 w 9203902"/>
              <a:gd name="connsiteY2" fmla="*/ 23252 h 2629104"/>
              <a:gd name="connsiteX3" fmla="*/ 8090459 w 9203902"/>
              <a:gd name="connsiteY3" fmla="*/ 692174 h 2629104"/>
              <a:gd name="connsiteX4" fmla="*/ 4484449 w 9203902"/>
              <a:gd name="connsiteY4" fmla="*/ 2157143 h 2629104"/>
              <a:gd name="connsiteX5" fmla="*/ 5386732 w 9203902"/>
              <a:gd name="connsiteY5" fmla="*/ 2152418 h 2629104"/>
              <a:gd name="connsiteX6" fmla="*/ 5654435 w 9203902"/>
              <a:gd name="connsiteY6" fmla="*/ 2629104 h 2629104"/>
              <a:gd name="connsiteX0" fmla="*/ 498754 w 7992649"/>
              <a:gd name="connsiteY0" fmla="*/ 2775026 h 3069939"/>
              <a:gd name="connsiteX1" fmla="*/ 416970 w 7992649"/>
              <a:gd name="connsiteY1" fmla="*/ 1914473 h 3069939"/>
              <a:gd name="connsiteX2" fmla="*/ 604791 w 7992649"/>
              <a:gd name="connsiteY2" fmla="*/ 13874 h 3069939"/>
              <a:gd name="connsiteX3" fmla="*/ 7924273 w 7992649"/>
              <a:gd name="connsiteY3" fmla="*/ 1133009 h 3069939"/>
              <a:gd name="connsiteX4" fmla="*/ 4318263 w 7992649"/>
              <a:gd name="connsiteY4" fmla="*/ 2597978 h 3069939"/>
              <a:gd name="connsiteX5" fmla="*/ 5220546 w 7992649"/>
              <a:gd name="connsiteY5" fmla="*/ 2593253 h 3069939"/>
              <a:gd name="connsiteX6" fmla="*/ 5488249 w 7992649"/>
              <a:gd name="connsiteY6" fmla="*/ 3069939 h 3069939"/>
              <a:gd name="connsiteX0" fmla="*/ 179087 w 5168582"/>
              <a:gd name="connsiteY0" fmla="*/ 2765489 h 3060402"/>
              <a:gd name="connsiteX1" fmla="*/ 97303 w 5168582"/>
              <a:gd name="connsiteY1" fmla="*/ 1904936 h 3060402"/>
              <a:gd name="connsiteX2" fmla="*/ 285124 w 5168582"/>
              <a:gd name="connsiteY2" fmla="*/ 4337 h 3060402"/>
              <a:gd name="connsiteX3" fmla="*/ 3195062 w 5168582"/>
              <a:gd name="connsiteY3" fmla="*/ 2483112 h 3060402"/>
              <a:gd name="connsiteX4" fmla="*/ 3998596 w 5168582"/>
              <a:gd name="connsiteY4" fmla="*/ 2588441 h 3060402"/>
              <a:gd name="connsiteX5" fmla="*/ 4900879 w 5168582"/>
              <a:gd name="connsiteY5" fmla="*/ 2583716 h 3060402"/>
              <a:gd name="connsiteX6" fmla="*/ 5168582 w 5168582"/>
              <a:gd name="connsiteY6" fmla="*/ 3060402 h 3060402"/>
              <a:gd name="connsiteX0" fmla="*/ 171848 w 5161343"/>
              <a:gd name="connsiteY0" fmla="*/ 2784196 h 3079109"/>
              <a:gd name="connsiteX1" fmla="*/ 90064 w 5161343"/>
              <a:gd name="connsiteY1" fmla="*/ 1923643 h 3079109"/>
              <a:gd name="connsiteX2" fmla="*/ 277885 w 5161343"/>
              <a:gd name="connsiteY2" fmla="*/ 23044 h 3079109"/>
              <a:gd name="connsiteX3" fmla="*/ 3083661 w 5161343"/>
              <a:gd name="connsiteY3" fmla="*/ 980102 h 3079109"/>
              <a:gd name="connsiteX4" fmla="*/ 3991357 w 5161343"/>
              <a:gd name="connsiteY4" fmla="*/ 2607148 h 3079109"/>
              <a:gd name="connsiteX5" fmla="*/ 4893640 w 5161343"/>
              <a:gd name="connsiteY5" fmla="*/ 2602423 h 3079109"/>
              <a:gd name="connsiteX6" fmla="*/ 5161343 w 5161343"/>
              <a:gd name="connsiteY6" fmla="*/ 3079109 h 3079109"/>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893640 w 5161343"/>
              <a:gd name="connsiteY5" fmla="*/ 2602919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156 h 3079069"/>
              <a:gd name="connsiteX1" fmla="*/ 90064 w 5161343"/>
              <a:gd name="connsiteY1" fmla="*/ 1923603 h 3079069"/>
              <a:gd name="connsiteX2" fmla="*/ 277885 w 5161343"/>
              <a:gd name="connsiteY2" fmla="*/ 23004 h 3079069"/>
              <a:gd name="connsiteX3" fmla="*/ 3083661 w 5161343"/>
              <a:gd name="connsiteY3" fmla="*/ 980062 h 3079069"/>
              <a:gd name="connsiteX4" fmla="*/ 3123336 w 5161343"/>
              <a:gd name="connsiteY4" fmla="*/ 2598104 h 3079069"/>
              <a:gd name="connsiteX5" fmla="*/ 4737395 w 5161343"/>
              <a:gd name="connsiteY5" fmla="*/ 2611387 h 3079069"/>
              <a:gd name="connsiteX6" fmla="*/ 5161343 w 5161343"/>
              <a:gd name="connsiteY6" fmla="*/ 3079069 h 3079069"/>
              <a:gd name="connsiteX0" fmla="*/ 170045 w 5159540"/>
              <a:gd name="connsiteY0" fmla="*/ 2984408 h 3279321"/>
              <a:gd name="connsiteX1" fmla="*/ 88261 w 5159540"/>
              <a:gd name="connsiteY1" fmla="*/ 2123855 h 3279321"/>
              <a:gd name="connsiteX2" fmla="*/ 276082 w 5159540"/>
              <a:gd name="connsiteY2" fmla="*/ 223256 h 3279321"/>
              <a:gd name="connsiteX3" fmla="*/ 3055817 w 5159540"/>
              <a:gd name="connsiteY3" fmla="*/ 324910 h 3279321"/>
              <a:gd name="connsiteX4" fmla="*/ 3121533 w 5159540"/>
              <a:gd name="connsiteY4" fmla="*/ 2798356 h 3279321"/>
              <a:gd name="connsiteX5" fmla="*/ 4735592 w 5159540"/>
              <a:gd name="connsiteY5" fmla="*/ 2811639 h 3279321"/>
              <a:gd name="connsiteX6" fmla="*/ 5159540 w 5159540"/>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829" h="3279321">
                <a:moveTo>
                  <a:pt x="96892" y="3002417"/>
                </a:moveTo>
                <a:cubicBezTo>
                  <a:pt x="34644" y="3087635"/>
                  <a:pt x="55304" y="2587048"/>
                  <a:pt x="84550" y="2123855"/>
                </a:cubicBezTo>
                <a:cubicBezTo>
                  <a:pt x="113796" y="1660662"/>
                  <a:pt x="-222222" y="523080"/>
                  <a:pt x="272371" y="223256"/>
                </a:cubicBezTo>
                <a:cubicBezTo>
                  <a:pt x="766964" y="-76568"/>
                  <a:pt x="2577864" y="-104273"/>
                  <a:pt x="3052106" y="324910"/>
                </a:cubicBezTo>
                <a:cubicBezTo>
                  <a:pt x="3526348" y="754093"/>
                  <a:pt x="2837859" y="2383901"/>
                  <a:pt x="3117822" y="2798356"/>
                </a:cubicBezTo>
                <a:cubicBezTo>
                  <a:pt x="3397785" y="3212811"/>
                  <a:pt x="4183888" y="2681955"/>
                  <a:pt x="4731881" y="2811639"/>
                </a:cubicBezTo>
                <a:cubicBezTo>
                  <a:pt x="5097590" y="2851281"/>
                  <a:pt x="5151860" y="3078502"/>
                  <a:pt x="5155829" y="3279321"/>
                </a:cubicBezTo>
              </a:path>
            </a:pathLst>
          </a:custGeom>
          <a:noFill/>
          <a:ln w="174625">
            <a:solidFill>
              <a:srgbClr val="7030A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CC922171-56D4-4063-B6E1-F2F6220C61DF}"/>
              </a:ext>
            </a:extLst>
          </p:cNvPr>
          <p:cNvSpPr/>
          <p:nvPr/>
        </p:nvSpPr>
        <p:spPr>
          <a:xfrm>
            <a:off x="39139" y="2947386"/>
            <a:ext cx="280277" cy="3001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Tree>
    <p:extLst>
      <p:ext uri="{BB962C8B-B14F-4D97-AF65-F5344CB8AC3E}">
        <p14:creationId xmlns:p14="http://schemas.microsoft.com/office/powerpoint/2010/main" val="514582156"/>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229C4F-67BA-4909-BDF2-B62CE9009349}"/>
              </a:ext>
            </a:extLst>
          </p:cNvPr>
          <p:cNvPicPr>
            <a:picLocks noChangeAspect="1"/>
          </p:cNvPicPr>
          <p:nvPr/>
        </p:nvPicPr>
        <p:blipFill rotWithShape="1">
          <a:blip r:embed="rId2">
            <a:extLst>
              <a:ext uri="{28A0092B-C50C-407E-A947-70E740481C1C}">
                <a14:useLocalDpi xmlns:a14="http://schemas.microsoft.com/office/drawing/2010/main" val="0"/>
              </a:ext>
            </a:extLst>
          </a:blip>
          <a:srcRect l="19347" t="470" r="20677"/>
          <a:stretch/>
        </p:blipFill>
        <p:spPr>
          <a:xfrm>
            <a:off x="7192954" y="3311517"/>
            <a:ext cx="3799261" cy="3546483"/>
          </a:xfrm>
          <a:prstGeom prst="ellipse">
            <a:avLst/>
          </a:prstGeom>
          <a:ln>
            <a:noFill/>
          </a:ln>
          <a:effectLst>
            <a:softEdge rad="112500"/>
          </a:effectLst>
        </p:spPr>
      </p:pic>
      <p:pic>
        <p:nvPicPr>
          <p:cNvPr id="8" name="Picture 7">
            <a:extLst>
              <a:ext uri="{FF2B5EF4-FFF2-40B4-BE49-F238E27FC236}">
                <a16:creationId xmlns:a16="http://schemas.microsoft.com/office/drawing/2014/main" id="{4EBA524D-AA1C-4BEA-8208-E58AD786AFB7}"/>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124" r="19332" b="165"/>
          <a:stretch/>
        </p:blipFill>
        <p:spPr>
          <a:xfrm>
            <a:off x="7250593" y="-9309"/>
            <a:ext cx="3741622" cy="3393823"/>
          </a:xfrm>
          <a:prstGeom prst="ellipse">
            <a:avLst/>
          </a:prstGeom>
          <a:ln>
            <a:noFill/>
          </a:ln>
          <a:effectLst>
            <a:softEdge rad="112500"/>
          </a:effectLst>
        </p:spPr>
      </p:pic>
      <p:pic>
        <p:nvPicPr>
          <p:cNvPr id="10" name="Picture 9" descr="Text&#10;&#10;Description automatically generated">
            <a:extLst>
              <a:ext uri="{FF2B5EF4-FFF2-40B4-BE49-F238E27FC236}">
                <a16:creationId xmlns:a16="http://schemas.microsoft.com/office/drawing/2014/main" id="{EDEA00C4-3D4A-4965-B086-D8630C5C56D2}"/>
              </a:ext>
            </a:extLst>
          </p:cNvPr>
          <p:cNvPicPr>
            <a:picLocks noChangeAspect="1"/>
          </p:cNvPicPr>
          <p:nvPr/>
        </p:nvPicPr>
        <p:blipFill rotWithShape="1">
          <a:blip r:embed="rId4">
            <a:extLst>
              <a:ext uri="{28A0092B-C50C-407E-A947-70E740481C1C}">
                <a14:useLocalDpi xmlns:a14="http://schemas.microsoft.com/office/drawing/2010/main" val="0"/>
              </a:ext>
            </a:extLst>
          </a:blip>
          <a:srcRect l="12665" t="5422" r="7776" b="7428"/>
          <a:stretch/>
        </p:blipFill>
        <p:spPr>
          <a:xfrm>
            <a:off x="3096485" y="1827565"/>
            <a:ext cx="2599041"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Bubble chart&#10;&#10;Description automatically generated with low confidence">
            <a:extLst>
              <a:ext uri="{FF2B5EF4-FFF2-40B4-BE49-F238E27FC236}">
                <a16:creationId xmlns:a16="http://schemas.microsoft.com/office/drawing/2014/main" id="{65CA7BB7-3FA4-4E14-BA78-772C42623373}"/>
              </a:ext>
            </a:extLst>
          </p:cNvPr>
          <p:cNvPicPr>
            <a:picLocks noChangeAspect="1"/>
          </p:cNvPicPr>
          <p:nvPr/>
        </p:nvPicPr>
        <p:blipFill rotWithShape="1">
          <a:blip r:embed="rId5">
            <a:extLst>
              <a:ext uri="{28A0092B-C50C-407E-A947-70E740481C1C}">
                <a14:useLocalDpi xmlns:a14="http://schemas.microsoft.com/office/drawing/2010/main" val="0"/>
              </a:ext>
            </a:extLst>
          </a:blip>
          <a:srcRect l="12765" t="5123" r="7673" b="7729"/>
          <a:stretch/>
        </p:blipFill>
        <p:spPr>
          <a:xfrm>
            <a:off x="273825" y="5193814"/>
            <a:ext cx="2606226"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Text&#10;&#10;Description automatically generated">
            <a:extLst>
              <a:ext uri="{FF2B5EF4-FFF2-40B4-BE49-F238E27FC236}">
                <a16:creationId xmlns:a16="http://schemas.microsoft.com/office/drawing/2014/main" id="{A31AC84A-92C5-4EEC-8588-F1F1EC49CF92}"/>
              </a:ext>
            </a:extLst>
          </p:cNvPr>
          <p:cNvPicPr>
            <a:picLocks noChangeAspect="1"/>
          </p:cNvPicPr>
          <p:nvPr/>
        </p:nvPicPr>
        <p:blipFill rotWithShape="1">
          <a:blip r:embed="rId6">
            <a:extLst>
              <a:ext uri="{28A0092B-C50C-407E-A947-70E740481C1C}">
                <a14:useLocalDpi xmlns:a14="http://schemas.microsoft.com/office/drawing/2010/main" val="0"/>
              </a:ext>
            </a:extLst>
          </a:blip>
          <a:srcRect l="12532" t="4794" r="7530" b="7195"/>
          <a:stretch/>
        </p:blipFill>
        <p:spPr>
          <a:xfrm>
            <a:off x="3089078" y="5193740"/>
            <a:ext cx="2606447" cy="1614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icture containing bubble chart&#10;&#10;Description automatically generated">
            <a:extLst>
              <a:ext uri="{FF2B5EF4-FFF2-40B4-BE49-F238E27FC236}">
                <a16:creationId xmlns:a16="http://schemas.microsoft.com/office/drawing/2014/main" id="{326C802F-A24A-4D4E-B5C6-452392BF445D}"/>
              </a:ext>
            </a:extLst>
          </p:cNvPr>
          <p:cNvPicPr>
            <a:picLocks noChangeAspect="1"/>
          </p:cNvPicPr>
          <p:nvPr/>
        </p:nvPicPr>
        <p:blipFill rotWithShape="1">
          <a:blip r:embed="rId7">
            <a:extLst>
              <a:ext uri="{28A0092B-C50C-407E-A947-70E740481C1C}">
                <a14:useLocalDpi xmlns:a14="http://schemas.microsoft.com/office/drawing/2010/main" val="0"/>
              </a:ext>
            </a:extLst>
          </a:blip>
          <a:srcRect l="12676" t="5349" r="7660" b="7236"/>
          <a:stretch/>
        </p:blipFill>
        <p:spPr>
          <a:xfrm>
            <a:off x="273622" y="3494047"/>
            <a:ext cx="2606446" cy="16087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Text&#10;&#10;Description automatically generated">
            <a:extLst>
              <a:ext uri="{FF2B5EF4-FFF2-40B4-BE49-F238E27FC236}">
                <a16:creationId xmlns:a16="http://schemas.microsoft.com/office/drawing/2014/main" id="{9B9F4DDD-C208-4E3F-87AD-BAC04F53011E}"/>
              </a:ext>
            </a:extLst>
          </p:cNvPr>
          <p:cNvPicPr>
            <a:picLocks noChangeAspect="1"/>
          </p:cNvPicPr>
          <p:nvPr/>
        </p:nvPicPr>
        <p:blipFill rotWithShape="1">
          <a:blip r:embed="rId8">
            <a:extLst>
              <a:ext uri="{28A0092B-C50C-407E-A947-70E740481C1C}">
                <a14:useLocalDpi xmlns:a14="http://schemas.microsoft.com/office/drawing/2010/main" val="0"/>
              </a:ext>
            </a:extLst>
          </a:blip>
          <a:srcRect l="12630" t="5133" r="7617" b="7020"/>
          <a:stretch/>
        </p:blipFill>
        <p:spPr>
          <a:xfrm>
            <a:off x="3089079" y="3503904"/>
            <a:ext cx="2606447" cy="1614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Bubble chart&#10;&#10;Description automatically generated">
            <a:extLst>
              <a:ext uri="{FF2B5EF4-FFF2-40B4-BE49-F238E27FC236}">
                <a16:creationId xmlns:a16="http://schemas.microsoft.com/office/drawing/2014/main" id="{A527FA67-F93E-4DBD-BBB9-72C6D80AC383}"/>
              </a:ext>
            </a:extLst>
          </p:cNvPr>
          <p:cNvPicPr>
            <a:picLocks noChangeAspect="1"/>
          </p:cNvPicPr>
          <p:nvPr/>
        </p:nvPicPr>
        <p:blipFill rotWithShape="1">
          <a:blip r:embed="rId9">
            <a:extLst>
              <a:ext uri="{28A0092B-C50C-407E-A947-70E740481C1C}">
                <a14:useLocalDpi xmlns:a14="http://schemas.microsoft.com/office/drawing/2010/main" val="0"/>
              </a:ext>
            </a:extLst>
          </a:blip>
          <a:srcRect l="12282" t="4849" r="7586" b="7387"/>
          <a:stretch/>
        </p:blipFill>
        <p:spPr>
          <a:xfrm>
            <a:off x="268732" y="86592"/>
            <a:ext cx="2606447"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descr="Text&#10;&#10;Description automatically generated">
            <a:extLst>
              <a:ext uri="{FF2B5EF4-FFF2-40B4-BE49-F238E27FC236}">
                <a16:creationId xmlns:a16="http://schemas.microsoft.com/office/drawing/2014/main" id="{0BE5ACBD-DFDC-4EC6-BCA5-72B4B91E48BE}"/>
              </a:ext>
            </a:extLst>
          </p:cNvPr>
          <p:cNvPicPr>
            <a:picLocks noChangeAspect="1"/>
          </p:cNvPicPr>
          <p:nvPr/>
        </p:nvPicPr>
        <p:blipFill rotWithShape="1">
          <a:blip r:embed="rId10">
            <a:extLst>
              <a:ext uri="{28A0092B-C50C-407E-A947-70E740481C1C}">
                <a14:useLocalDpi xmlns:a14="http://schemas.microsoft.com/office/drawing/2010/main" val="0"/>
              </a:ext>
            </a:extLst>
          </a:blip>
          <a:srcRect l="12560" t="5465" r="7701" b="7437"/>
          <a:stretch/>
        </p:blipFill>
        <p:spPr>
          <a:xfrm>
            <a:off x="3092781" y="137729"/>
            <a:ext cx="2606447"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Graphical user interface&#10;&#10;Description automatically generated">
            <a:extLst>
              <a:ext uri="{FF2B5EF4-FFF2-40B4-BE49-F238E27FC236}">
                <a16:creationId xmlns:a16="http://schemas.microsoft.com/office/drawing/2014/main" id="{852B3FC7-8962-461D-9347-FF9E946CE0EF}"/>
              </a:ext>
            </a:extLst>
          </p:cNvPr>
          <p:cNvPicPr>
            <a:picLocks noChangeAspect="1"/>
          </p:cNvPicPr>
          <p:nvPr/>
        </p:nvPicPr>
        <p:blipFill rotWithShape="1">
          <a:blip r:embed="rId11">
            <a:extLst>
              <a:ext uri="{28A0092B-C50C-407E-A947-70E740481C1C}">
                <a14:useLocalDpi xmlns:a14="http://schemas.microsoft.com/office/drawing/2010/main" val="0"/>
              </a:ext>
            </a:extLst>
          </a:blip>
          <a:srcRect l="12525" t="5237" r="7865" b="7719"/>
          <a:stretch/>
        </p:blipFill>
        <p:spPr>
          <a:xfrm>
            <a:off x="269486" y="1797064"/>
            <a:ext cx="2610931"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36026895"/>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descr="Graphical user interface, text&#10;&#10;Description automatically generated">
            <a:extLst>
              <a:ext uri="{FF2B5EF4-FFF2-40B4-BE49-F238E27FC236}">
                <a16:creationId xmlns:a16="http://schemas.microsoft.com/office/drawing/2014/main" id="{C3E24866-ADD4-4EBE-8ADE-026DA44BD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112" y="76199"/>
            <a:ext cx="2657476" cy="4429126"/>
          </a:xfrm>
          <a:prstGeom prst="rect">
            <a:avLst/>
          </a:prstGeom>
        </p:spPr>
      </p:pic>
      <p:pic>
        <p:nvPicPr>
          <p:cNvPr id="17" name="Picture 16" descr="A screenshot of a phone&#10;&#10;Description automatically generated with medium confidence">
            <a:extLst>
              <a:ext uri="{FF2B5EF4-FFF2-40B4-BE49-F238E27FC236}">
                <a16:creationId xmlns:a16="http://schemas.microsoft.com/office/drawing/2014/main" id="{E3053F9C-0845-4F65-A7BD-F60A9F008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 y="76199"/>
            <a:ext cx="2657476" cy="442912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1453DE9A-24F4-4C5E-86C0-51004D28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299" y="3343276"/>
            <a:ext cx="1983581" cy="2833687"/>
          </a:xfrm>
          <a:prstGeom prst="rect">
            <a:avLst/>
          </a:prstGeom>
        </p:spPr>
      </p:pic>
      <p:pic>
        <p:nvPicPr>
          <p:cNvPr id="21" name="Picture 20" descr="A screenshot of a video game&#10;&#10;Description automatically generated with medium confidence">
            <a:extLst>
              <a:ext uri="{FF2B5EF4-FFF2-40B4-BE49-F238E27FC236}">
                <a16:creationId xmlns:a16="http://schemas.microsoft.com/office/drawing/2014/main" id="{68DEE3FF-AD65-4576-B3ED-2E9080625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906" y="262750"/>
            <a:ext cx="2011389" cy="2873412"/>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41E15A79-DCBB-4280-9128-71BFB49C2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443" y="216976"/>
            <a:ext cx="1909286" cy="3182143"/>
          </a:xfrm>
          <a:prstGeom prst="rect">
            <a:avLst/>
          </a:prstGeom>
        </p:spPr>
      </p:pic>
      <p:pic>
        <p:nvPicPr>
          <p:cNvPr id="25" name="Picture 24" descr="Graphical user interface, text, chat or text message&#10;&#10;Description automatically generated">
            <a:extLst>
              <a:ext uri="{FF2B5EF4-FFF2-40B4-BE49-F238E27FC236}">
                <a16:creationId xmlns:a16="http://schemas.microsoft.com/office/drawing/2014/main" id="{472A1527-5FCE-4098-BD2C-441CA6279B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765" y="216977"/>
            <a:ext cx="1909286" cy="3182143"/>
          </a:xfrm>
          <a:prstGeom prst="rect">
            <a:avLst/>
          </a:prstGeom>
        </p:spPr>
      </p:pic>
      <p:pic>
        <p:nvPicPr>
          <p:cNvPr id="27" name="Picture 26" descr="A close-up of a credit card&#10;&#10;Description automatically generated with low confidence">
            <a:extLst>
              <a:ext uri="{FF2B5EF4-FFF2-40B4-BE49-F238E27FC236}">
                <a16:creationId xmlns:a16="http://schemas.microsoft.com/office/drawing/2014/main" id="{FD471E09-CEA5-4C88-BB6D-0CCDD6DE56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119" y="4609149"/>
            <a:ext cx="3557587" cy="2134552"/>
          </a:xfrm>
          <a:prstGeom prst="rect">
            <a:avLst/>
          </a:prstGeom>
        </p:spPr>
      </p:pic>
      <p:pic>
        <p:nvPicPr>
          <p:cNvPr id="29" name="Picture 28" descr="Text&#10;&#10;Description automatically generated">
            <a:extLst>
              <a:ext uri="{FF2B5EF4-FFF2-40B4-BE49-F238E27FC236}">
                <a16:creationId xmlns:a16="http://schemas.microsoft.com/office/drawing/2014/main" id="{727602C0-CA9C-4459-9CA7-34FCC241AB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7122" y="3643313"/>
            <a:ext cx="1994071" cy="2997710"/>
          </a:xfrm>
          <a:prstGeom prst="rect">
            <a:avLst/>
          </a:prstGeom>
        </p:spPr>
      </p:pic>
      <p:pic>
        <p:nvPicPr>
          <p:cNvPr id="31" name="Picture 30" descr="Shape&#10;&#10;Description automatically generated">
            <a:extLst>
              <a:ext uri="{FF2B5EF4-FFF2-40B4-BE49-F238E27FC236}">
                <a16:creationId xmlns:a16="http://schemas.microsoft.com/office/drawing/2014/main" id="{2809464E-A783-449E-A2E9-400642D36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3943" y="3643313"/>
            <a:ext cx="1994071" cy="2997710"/>
          </a:xfrm>
          <a:prstGeom prst="rect">
            <a:avLst/>
          </a:prstGeom>
        </p:spPr>
      </p:pic>
    </p:spTree>
    <p:extLst>
      <p:ext uri="{BB962C8B-B14F-4D97-AF65-F5344CB8AC3E}">
        <p14:creationId xmlns:p14="http://schemas.microsoft.com/office/powerpoint/2010/main" val="547967770"/>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FD1B8-35E1-4510-9216-4FD0A1CD7882}"/>
              </a:ext>
            </a:extLst>
          </p:cNvPr>
          <p:cNvPicPr>
            <a:picLocks noChangeAspect="1"/>
          </p:cNvPicPr>
          <p:nvPr/>
        </p:nvPicPr>
        <p:blipFill>
          <a:blip r:embed="rId2"/>
          <a:stretch>
            <a:fillRect/>
          </a:stretch>
        </p:blipFill>
        <p:spPr>
          <a:xfrm>
            <a:off x="3714549" y="876218"/>
            <a:ext cx="5009721" cy="3763780"/>
          </a:xfrm>
          <a:prstGeom prst="rect">
            <a:avLst/>
          </a:prstGeom>
        </p:spPr>
      </p:pic>
      <p:sp>
        <p:nvSpPr>
          <p:cNvPr id="9" name="TextBox 8">
            <a:extLst>
              <a:ext uri="{FF2B5EF4-FFF2-40B4-BE49-F238E27FC236}">
                <a16:creationId xmlns:a16="http://schemas.microsoft.com/office/drawing/2014/main" id="{D302D371-9023-4897-B94E-1DFD8F3BDD54}"/>
              </a:ext>
            </a:extLst>
          </p:cNvPr>
          <p:cNvSpPr txBox="1"/>
          <p:nvPr/>
        </p:nvSpPr>
        <p:spPr>
          <a:xfrm>
            <a:off x="293204" y="5406887"/>
            <a:ext cx="11852413" cy="769441"/>
          </a:xfrm>
          <a:prstGeom prst="rect">
            <a:avLst/>
          </a:prstGeom>
          <a:noFill/>
        </p:spPr>
        <p:txBody>
          <a:bodyPr wrap="square">
            <a:spAutoFit/>
          </a:bodyPr>
          <a:lstStyle/>
          <a:p>
            <a:r>
              <a:rPr lang="en-US" sz="4400" dirty="0">
                <a:solidFill>
                  <a:schemeClr val="bg1"/>
                </a:solidFill>
              </a:rPr>
              <a:t>https://github.com/lkstanwyck/SpaceApps2021</a:t>
            </a:r>
          </a:p>
        </p:txBody>
      </p:sp>
    </p:spTree>
    <p:extLst>
      <p:ext uri="{BB962C8B-B14F-4D97-AF65-F5344CB8AC3E}">
        <p14:creationId xmlns:p14="http://schemas.microsoft.com/office/powerpoint/2010/main" val="3381917093"/>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605-7765-4EEB-85AC-541B7A60959E}"/>
              </a:ext>
            </a:extLst>
          </p:cNvPr>
          <p:cNvSpPr>
            <a:spLocks noGrp="1"/>
          </p:cNvSpPr>
          <p:nvPr>
            <p:ph type="title"/>
          </p:nvPr>
        </p:nvSpPr>
        <p:spPr>
          <a:xfrm>
            <a:off x="1714210" y="81180"/>
            <a:ext cx="8684000" cy="827200"/>
          </a:xfrm>
        </p:spPr>
        <p:txBody>
          <a:bodyPr/>
          <a:lstStyle/>
          <a:p>
            <a:r>
              <a:rPr lang="en-US" dirty="0"/>
              <a:t>Words</a:t>
            </a:r>
          </a:p>
        </p:txBody>
      </p:sp>
      <p:sp>
        <p:nvSpPr>
          <p:cNvPr id="3" name="Text Placeholder 2">
            <a:extLst>
              <a:ext uri="{FF2B5EF4-FFF2-40B4-BE49-F238E27FC236}">
                <a16:creationId xmlns:a16="http://schemas.microsoft.com/office/drawing/2014/main" id="{78226444-2CCD-4524-B281-2A2F83D71DAA}"/>
              </a:ext>
            </a:extLst>
          </p:cNvPr>
          <p:cNvSpPr>
            <a:spLocks noGrp="1"/>
          </p:cNvSpPr>
          <p:nvPr>
            <p:ph type="body" idx="1"/>
          </p:nvPr>
        </p:nvSpPr>
        <p:spPr>
          <a:xfrm>
            <a:off x="372717" y="974035"/>
            <a:ext cx="11541211" cy="5667895"/>
          </a:xfrm>
        </p:spPr>
        <p:txBody>
          <a:bodyPr/>
          <a:lstStyle/>
          <a:p>
            <a:r>
              <a:rPr lang="en-US" dirty="0"/>
              <a:t>Hi! We’re Claudia and Lynn of the Penguins of </a:t>
            </a:r>
            <a:r>
              <a:rPr lang="en-US" dirty="0" err="1"/>
              <a:t>Callisto</a:t>
            </a:r>
            <a:r>
              <a:rPr lang="en-US" dirty="0"/>
              <a:t>. We chose to hack Space Quest: The Game. We’re here to prove that board games are a great format for teaching, while having fun. </a:t>
            </a:r>
          </a:p>
          <a:p>
            <a:r>
              <a:rPr lang="en-US" dirty="0"/>
              <a:t>Our game is called Otherworldly Explorers. The goal of this game is to increase public interest in space science by performing outreach and completing missions. We designed it to be easy to pick up and quick to play. Players prepare for realistic missions on </a:t>
            </a:r>
            <a:r>
              <a:rPr lang="en-US" err="1"/>
              <a:t>Earth</a:t>
            </a:r>
            <a:r>
              <a:rPr lang="en-US"/>
              <a:t>, then </a:t>
            </a:r>
            <a:r>
              <a:rPr lang="en-US" dirty="0"/>
              <a:t>travel to the destination, for example Jupiter. All of our cards have details and fun facts sourced mostly from NASA websites and datasets. </a:t>
            </a:r>
          </a:p>
          <a:p>
            <a:r>
              <a:rPr lang="en-US" dirty="0"/>
              <a:t>We want people to have fun while learning amazing things about the world and universe around us.</a:t>
            </a:r>
          </a:p>
        </p:txBody>
      </p:sp>
    </p:spTree>
    <p:extLst>
      <p:ext uri="{BB962C8B-B14F-4D97-AF65-F5344CB8AC3E}">
        <p14:creationId xmlns:p14="http://schemas.microsoft.com/office/powerpoint/2010/main" val="1404681549"/>
      </p:ext>
    </p:extLst>
  </p:cSld>
  <p:clrMapOvr>
    <a:masterClrMapping/>
  </p:clrMapOvr>
  <p:transition>
    <p:fade thruBlk="1"/>
  </p:transition>
</p:sld>
</file>

<file path=ppt/theme/theme1.xml><?xml version="1.0" encoding="utf-8"?>
<a:theme xmlns:a="http://schemas.openxmlformats.org/drawingml/2006/main" name="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2FEBE18-93D9-4D7B-89BE-7D6A0C973077}" vid="{F4BCF817-224C-4688-BB51-5BDD4521EB24}"/>
    </a:ext>
  </a:extLst>
</a:theme>
</file>

<file path=docProps/app.xml><?xml version="1.0" encoding="utf-8"?>
<Properties xmlns="http://schemas.openxmlformats.org/officeDocument/2006/extended-properties" xmlns:vt="http://schemas.openxmlformats.org/officeDocument/2006/docPropsVTypes">
  <TotalTime>1572</TotalTime>
  <Words>177</Words>
  <Application>Microsoft Office PowerPoint</Application>
  <PresentationFormat>Widescreen</PresentationFormat>
  <Paragraphs>20</Paragraphs>
  <Slides>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Abel</vt:lpstr>
      <vt:lpstr>Arial</vt:lpstr>
      <vt:lpstr>Calibri</vt:lpstr>
      <vt:lpstr>Megrim</vt:lpstr>
      <vt:lpstr>Theme1</vt:lpstr>
      <vt:lpstr> </vt:lpstr>
      <vt:lpstr>PowerPoint Presentation</vt:lpstr>
      <vt:lpstr>PowerPoint Presentation</vt:lpstr>
      <vt:lpstr>PowerPoint Presentation</vt:lpstr>
      <vt:lpstr>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lkstanwyck@gmail.com</dc:creator>
  <cp:lastModifiedBy>Claudia Perez</cp:lastModifiedBy>
  <cp:revision>14</cp:revision>
  <dcterms:created xsi:type="dcterms:W3CDTF">2021-10-02T18:12:49Z</dcterms:created>
  <dcterms:modified xsi:type="dcterms:W3CDTF">2021-10-03T20:33:17Z</dcterms:modified>
</cp:coreProperties>
</file>